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70.jpg" ContentType="image/jpeg"/>
  <Override PartName="/ppt/media/image71.jpg" ContentType="image/jpeg"/>
  <Override PartName="/ppt/media/image73.jpg" ContentType="image/jpeg"/>
  <Override PartName="/ppt/media/image74.jpg" ContentType="image/jpeg"/>
  <Override PartName="/ppt/media/image87.jpg" ContentType="image/jpe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95.jpg" ContentType="image/jpeg"/>
  <Override PartName="/ppt/media/image96.jpg" ContentType="image/jpeg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8" r:id="rId2"/>
    <p:sldId id="429" r:id="rId3"/>
    <p:sldId id="257" r:id="rId4"/>
    <p:sldId id="319" r:id="rId5"/>
    <p:sldId id="263" r:id="rId6"/>
    <p:sldId id="318" r:id="rId7"/>
    <p:sldId id="265" r:id="rId8"/>
    <p:sldId id="317" r:id="rId9"/>
    <p:sldId id="433" r:id="rId10"/>
    <p:sldId id="434" r:id="rId11"/>
    <p:sldId id="435" r:id="rId12"/>
    <p:sldId id="310" r:id="rId13"/>
    <p:sldId id="439" r:id="rId14"/>
    <p:sldId id="442" r:id="rId15"/>
    <p:sldId id="441" r:id="rId16"/>
    <p:sldId id="406" r:id="rId17"/>
    <p:sldId id="405" r:id="rId18"/>
    <p:sldId id="404" r:id="rId19"/>
    <p:sldId id="408" r:id="rId20"/>
    <p:sldId id="430" r:id="rId21"/>
    <p:sldId id="300" r:id="rId22"/>
    <p:sldId id="301" r:id="rId23"/>
    <p:sldId id="443" r:id="rId24"/>
    <p:sldId id="315" r:id="rId25"/>
    <p:sldId id="316" r:id="rId26"/>
    <p:sldId id="314" r:id="rId27"/>
    <p:sldId id="407" r:id="rId28"/>
    <p:sldId id="947" r:id="rId29"/>
    <p:sldId id="952" r:id="rId30"/>
    <p:sldId id="395" r:id="rId31"/>
    <p:sldId id="302" r:id="rId32"/>
    <p:sldId id="396" r:id="rId33"/>
    <p:sldId id="953" r:id="rId34"/>
    <p:sldId id="303" r:id="rId35"/>
    <p:sldId id="304" r:id="rId36"/>
    <p:sldId id="333" r:id="rId37"/>
    <p:sldId id="444" r:id="rId38"/>
    <p:sldId id="954" r:id="rId39"/>
    <p:sldId id="452" r:id="rId4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767" autoAdjust="0"/>
  </p:normalViewPr>
  <p:slideViewPr>
    <p:cSldViewPr snapToGrid="0">
      <p:cViewPr varScale="1">
        <p:scale>
          <a:sx n="59" d="100"/>
          <a:sy n="59" d="100"/>
        </p:scale>
        <p:origin x="93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24037;&#20316;&#31807;3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01922973913975E-2"/>
          <c:y val="4.7488584474885846E-2"/>
          <c:w val="0.90618372703412076"/>
          <c:h val="0.7565544169992449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Sheet4!$B$1:$B$100</c:f>
              <c:numCache>
                <c:formatCode>m/d/yyyy</c:formatCode>
                <c:ptCount val="100"/>
                <c:pt idx="0">
                  <c:v>44411</c:v>
                </c:pt>
                <c:pt idx="1">
                  <c:v>44412</c:v>
                </c:pt>
                <c:pt idx="2">
                  <c:v>44413</c:v>
                </c:pt>
                <c:pt idx="3">
                  <c:v>44414</c:v>
                </c:pt>
                <c:pt idx="4">
                  <c:v>44415</c:v>
                </c:pt>
                <c:pt idx="5">
                  <c:v>44416</c:v>
                </c:pt>
                <c:pt idx="6">
                  <c:v>44417</c:v>
                </c:pt>
                <c:pt idx="7">
                  <c:v>44418</c:v>
                </c:pt>
                <c:pt idx="8">
                  <c:v>44419</c:v>
                </c:pt>
                <c:pt idx="9">
                  <c:v>44420</c:v>
                </c:pt>
                <c:pt idx="10">
                  <c:v>44421</c:v>
                </c:pt>
                <c:pt idx="11">
                  <c:v>44422</c:v>
                </c:pt>
                <c:pt idx="12">
                  <c:v>44423</c:v>
                </c:pt>
                <c:pt idx="13">
                  <c:v>44424</c:v>
                </c:pt>
                <c:pt idx="14">
                  <c:v>44425</c:v>
                </c:pt>
                <c:pt idx="15">
                  <c:v>44426</c:v>
                </c:pt>
                <c:pt idx="16">
                  <c:v>44427</c:v>
                </c:pt>
                <c:pt idx="17">
                  <c:v>44428</c:v>
                </c:pt>
                <c:pt idx="18">
                  <c:v>44429</c:v>
                </c:pt>
                <c:pt idx="19">
                  <c:v>44430</c:v>
                </c:pt>
                <c:pt idx="20">
                  <c:v>44431</c:v>
                </c:pt>
                <c:pt idx="21">
                  <c:v>44432</c:v>
                </c:pt>
                <c:pt idx="22">
                  <c:v>44433</c:v>
                </c:pt>
                <c:pt idx="23">
                  <c:v>44434</c:v>
                </c:pt>
                <c:pt idx="24">
                  <c:v>44435</c:v>
                </c:pt>
                <c:pt idx="25">
                  <c:v>44436</c:v>
                </c:pt>
                <c:pt idx="26">
                  <c:v>44437</c:v>
                </c:pt>
                <c:pt idx="27">
                  <c:v>44438</c:v>
                </c:pt>
                <c:pt idx="28">
                  <c:v>44439</c:v>
                </c:pt>
                <c:pt idx="29">
                  <c:v>44440</c:v>
                </c:pt>
                <c:pt idx="30">
                  <c:v>44441</c:v>
                </c:pt>
                <c:pt idx="31">
                  <c:v>44442</c:v>
                </c:pt>
                <c:pt idx="32">
                  <c:v>44443</c:v>
                </c:pt>
                <c:pt idx="33">
                  <c:v>44444</c:v>
                </c:pt>
                <c:pt idx="34">
                  <c:v>44445</c:v>
                </c:pt>
                <c:pt idx="35">
                  <c:v>44446</c:v>
                </c:pt>
                <c:pt idx="36">
                  <c:v>44447</c:v>
                </c:pt>
                <c:pt idx="37">
                  <c:v>44448</c:v>
                </c:pt>
                <c:pt idx="38">
                  <c:v>44449</c:v>
                </c:pt>
                <c:pt idx="39">
                  <c:v>44450</c:v>
                </c:pt>
                <c:pt idx="40">
                  <c:v>44451</c:v>
                </c:pt>
                <c:pt idx="41">
                  <c:v>44452</c:v>
                </c:pt>
                <c:pt idx="42">
                  <c:v>44453</c:v>
                </c:pt>
                <c:pt idx="43">
                  <c:v>44454</c:v>
                </c:pt>
                <c:pt idx="44">
                  <c:v>44455</c:v>
                </c:pt>
                <c:pt idx="45">
                  <c:v>44456</c:v>
                </c:pt>
                <c:pt idx="46">
                  <c:v>44457</c:v>
                </c:pt>
                <c:pt idx="47">
                  <c:v>44458</c:v>
                </c:pt>
                <c:pt idx="48">
                  <c:v>44459</c:v>
                </c:pt>
                <c:pt idx="49">
                  <c:v>44460</c:v>
                </c:pt>
                <c:pt idx="50">
                  <c:v>44461</c:v>
                </c:pt>
                <c:pt idx="51">
                  <c:v>44462</c:v>
                </c:pt>
                <c:pt idx="52">
                  <c:v>44463</c:v>
                </c:pt>
                <c:pt idx="53">
                  <c:v>44464</c:v>
                </c:pt>
                <c:pt idx="54">
                  <c:v>44465</c:v>
                </c:pt>
                <c:pt idx="55">
                  <c:v>44466</c:v>
                </c:pt>
                <c:pt idx="56">
                  <c:v>44467</c:v>
                </c:pt>
                <c:pt idx="57">
                  <c:v>44468</c:v>
                </c:pt>
                <c:pt idx="58">
                  <c:v>44469</c:v>
                </c:pt>
                <c:pt idx="59">
                  <c:v>44470</c:v>
                </c:pt>
                <c:pt idx="60">
                  <c:v>44471</c:v>
                </c:pt>
                <c:pt idx="61">
                  <c:v>44472</c:v>
                </c:pt>
                <c:pt idx="62">
                  <c:v>44473</c:v>
                </c:pt>
                <c:pt idx="63">
                  <c:v>44474</c:v>
                </c:pt>
                <c:pt idx="64">
                  <c:v>44475</c:v>
                </c:pt>
                <c:pt idx="65">
                  <c:v>44476</c:v>
                </c:pt>
                <c:pt idx="66">
                  <c:v>44477</c:v>
                </c:pt>
                <c:pt idx="67">
                  <c:v>44478</c:v>
                </c:pt>
                <c:pt idx="68">
                  <c:v>44479</c:v>
                </c:pt>
                <c:pt idx="69">
                  <c:v>44480</c:v>
                </c:pt>
                <c:pt idx="70">
                  <c:v>44481</c:v>
                </c:pt>
                <c:pt idx="71">
                  <c:v>44482</c:v>
                </c:pt>
                <c:pt idx="72">
                  <c:v>44483</c:v>
                </c:pt>
                <c:pt idx="73">
                  <c:v>44484</c:v>
                </c:pt>
                <c:pt idx="74">
                  <c:v>44485</c:v>
                </c:pt>
                <c:pt idx="75">
                  <c:v>44486</c:v>
                </c:pt>
                <c:pt idx="76">
                  <c:v>44487</c:v>
                </c:pt>
                <c:pt idx="77">
                  <c:v>44488</c:v>
                </c:pt>
                <c:pt idx="78">
                  <c:v>44489</c:v>
                </c:pt>
                <c:pt idx="79">
                  <c:v>44490</c:v>
                </c:pt>
                <c:pt idx="80">
                  <c:v>44491</c:v>
                </c:pt>
                <c:pt idx="81">
                  <c:v>44492</c:v>
                </c:pt>
                <c:pt idx="82">
                  <c:v>44493</c:v>
                </c:pt>
                <c:pt idx="83">
                  <c:v>44494</c:v>
                </c:pt>
                <c:pt idx="84">
                  <c:v>44495</c:v>
                </c:pt>
                <c:pt idx="85">
                  <c:v>44496</c:v>
                </c:pt>
                <c:pt idx="86">
                  <c:v>44497</c:v>
                </c:pt>
                <c:pt idx="87">
                  <c:v>44498</c:v>
                </c:pt>
                <c:pt idx="88">
                  <c:v>44499</c:v>
                </c:pt>
                <c:pt idx="89">
                  <c:v>44500</c:v>
                </c:pt>
                <c:pt idx="90">
                  <c:v>44501</c:v>
                </c:pt>
                <c:pt idx="91">
                  <c:v>44502</c:v>
                </c:pt>
                <c:pt idx="92">
                  <c:v>44503</c:v>
                </c:pt>
                <c:pt idx="93">
                  <c:v>44504</c:v>
                </c:pt>
                <c:pt idx="94">
                  <c:v>44505</c:v>
                </c:pt>
                <c:pt idx="95">
                  <c:v>44506</c:v>
                </c:pt>
                <c:pt idx="96">
                  <c:v>44507</c:v>
                </c:pt>
                <c:pt idx="97">
                  <c:v>44508</c:v>
                </c:pt>
                <c:pt idx="98">
                  <c:v>44509</c:v>
                </c:pt>
                <c:pt idx="99">
                  <c:v>44510</c:v>
                </c:pt>
              </c:numCache>
            </c:numRef>
          </c:cat>
          <c:val>
            <c:numRef>
              <c:f>Sheet4!$A$1:$A$104</c:f>
              <c:numCache>
                <c:formatCode>General</c:formatCode>
                <c:ptCount val="104"/>
                <c:pt idx="0">
                  <c:v>1465</c:v>
                </c:pt>
                <c:pt idx="1">
                  <c:v>1428</c:v>
                </c:pt>
                <c:pt idx="2">
                  <c:v>1422</c:v>
                </c:pt>
                <c:pt idx="3">
                  <c:v>1395</c:v>
                </c:pt>
                <c:pt idx="4">
                  <c:v>1059</c:v>
                </c:pt>
                <c:pt idx="5">
                  <c:v>960</c:v>
                </c:pt>
                <c:pt idx="6">
                  <c:v>1619</c:v>
                </c:pt>
                <c:pt idx="7">
                  <c:v>1566</c:v>
                </c:pt>
                <c:pt idx="8">
                  <c:v>1538</c:v>
                </c:pt>
                <c:pt idx="9">
                  <c:v>1577</c:v>
                </c:pt>
                <c:pt idx="10">
                  <c:v>1435</c:v>
                </c:pt>
                <c:pt idx="11">
                  <c:v>905</c:v>
                </c:pt>
                <c:pt idx="12">
                  <c:v>963</c:v>
                </c:pt>
                <c:pt idx="13">
                  <c:v>1477</c:v>
                </c:pt>
                <c:pt idx="14">
                  <c:v>1543</c:v>
                </c:pt>
                <c:pt idx="15">
                  <c:v>1497</c:v>
                </c:pt>
                <c:pt idx="16">
                  <c:v>1513</c:v>
                </c:pt>
                <c:pt idx="17">
                  <c:v>1425</c:v>
                </c:pt>
                <c:pt idx="18">
                  <c:v>1177</c:v>
                </c:pt>
                <c:pt idx="19">
                  <c:v>1041</c:v>
                </c:pt>
                <c:pt idx="20">
                  <c:v>1683</c:v>
                </c:pt>
                <c:pt idx="21">
                  <c:v>1661</c:v>
                </c:pt>
                <c:pt idx="22">
                  <c:v>1657</c:v>
                </c:pt>
                <c:pt idx="23">
                  <c:v>1580</c:v>
                </c:pt>
                <c:pt idx="24">
                  <c:v>1525</c:v>
                </c:pt>
                <c:pt idx="25">
                  <c:v>1074</c:v>
                </c:pt>
                <c:pt idx="26">
                  <c:v>1031</c:v>
                </c:pt>
                <c:pt idx="27">
                  <c:v>1824</c:v>
                </c:pt>
                <c:pt idx="28">
                  <c:v>1892</c:v>
                </c:pt>
                <c:pt idx="29">
                  <c:v>1740</c:v>
                </c:pt>
                <c:pt idx="30">
                  <c:v>1705</c:v>
                </c:pt>
                <c:pt idx="31">
                  <c:v>1583</c:v>
                </c:pt>
                <c:pt idx="32">
                  <c:v>1098</c:v>
                </c:pt>
                <c:pt idx="33">
                  <c:v>1145</c:v>
                </c:pt>
                <c:pt idx="34">
                  <c:v>1744</c:v>
                </c:pt>
                <c:pt idx="35">
                  <c:v>1750</c:v>
                </c:pt>
                <c:pt idx="36">
                  <c:v>1716</c:v>
                </c:pt>
                <c:pt idx="37">
                  <c:v>1606</c:v>
                </c:pt>
                <c:pt idx="38">
                  <c:v>1363</c:v>
                </c:pt>
                <c:pt idx="39">
                  <c:v>1099</c:v>
                </c:pt>
                <c:pt idx="40">
                  <c:v>1083</c:v>
                </c:pt>
                <c:pt idx="41">
                  <c:v>1756</c:v>
                </c:pt>
                <c:pt idx="42">
                  <c:v>1814</c:v>
                </c:pt>
                <c:pt idx="43">
                  <c:v>1744</c:v>
                </c:pt>
                <c:pt idx="44">
                  <c:v>1826</c:v>
                </c:pt>
                <c:pt idx="45">
                  <c:v>1767</c:v>
                </c:pt>
                <c:pt idx="46">
                  <c:v>1424</c:v>
                </c:pt>
                <c:pt idx="47">
                  <c:v>846</c:v>
                </c:pt>
                <c:pt idx="48">
                  <c:v>852</c:v>
                </c:pt>
                <c:pt idx="49">
                  <c:v>754</c:v>
                </c:pt>
                <c:pt idx="50">
                  <c:v>1741</c:v>
                </c:pt>
                <c:pt idx="51">
                  <c:v>1738</c:v>
                </c:pt>
                <c:pt idx="52">
                  <c:v>1617</c:v>
                </c:pt>
                <c:pt idx="53">
                  <c:v>1160</c:v>
                </c:pt>
                <c:pt idx="54">
                  <c:v>1632</c:v>
                </c:pt>
                <c:pt idx="55">
                  <c:v>1691</c:v>
                </c:pt>
                <c:pt idx="56">
                  <c:v>1656</c:v>
                </c:pt>
                <c:pt idx="57">
                  <c:v>1636</c:v>
                </c:pt>
                <c:pt idx="58">
                  <c:v>1188</c:v>
                </c:pt>
                <c:pt idx="59">
                  <c:v>650</c:v>
                </c:pt>
                <c:pt idx="60">
                  <c:v>682</c:v>
                </c:pt>
                <c:pt idx="61">
                  <c:v>806</c:v>
                </c:pt>
                <c:pt idx="62">
                  <c:v>971</c:v>
                </c:pt>
                <c:pt idx="63">
                  <c:v>1044</c:v>
                </c:pt>
                <c:pt idx="64">
                  <c:v>1174</c:v>
                </c:pt>
                <c:pt idx="65">
                  <c:v>1285</c:v>
                </c:pt>
                <c:pt idx="66">
                  <c:v>1714</c:v>
                </c:pt>
                <c:pt idx="67">
                  <c:v>1537</c:v>
                </c:pt>
                <c:pt idx="68">
                  <c:v>1173</c:v>
                </c:pt>
                <c:pt idx="69">
                  <c:v>1715</c:v>
                </c:pt>
                <c:pt idx="70">
                  <c:v>1741</c:v>
                </c:pt>
                <c:pt idx="71">
                  <c:v>1702</c:v>
                </c:pt>
                <c:pt idx="72">
                  <c:v>1717</c:v>
                </c:pt>
                <c:pt idx="73">
                  <c:v>1660</c:v>
                </c:pt>
                <c:pt idx="74">
                  <c:v>1073</c:v>
                </c:pt>
                <c:pt idx="75">
                  <c:v>993</c:v>
                </c:pt>
                <c:pt idx="76">
                  <c:v>1661</c:v>
                </c:pt>
                <c:pt idx="77">
                  <c:v>1724</c:v>
                </c:pt>
                <c:pt idx="78">
                  <c:v>1859</c:v>
                </c:pt>
                <c:pt idx="79">
                  <c:v>1857</c:v>
                </c:pt>
                <c:pt idx="80">
                  <c:v>1612</c:v>
                </c:pt>
                <c:pt idx="81">
                  <c:v>1088</c:v>
                </c:pt>
                <c:pt idx="82">
                  <c:v>1033</c:v>
                </c:pt>
                <c:pt idx="83">
                  <c:v>1798</c:v>
                </c:pt>
                <c:pt idx="84">
                  <c:v>1854</c:v>
                </c:pt>
                <c:pt idx="85">
                  <c:v>1797</c:v>
                </c:pt>
                <c:pt idx="86">
                  <c:v>1770</c:v>
                </c:pt>
                <c:pt idx="87">
                  <c:v>1668</c:v>
                </c:pt>
                <c:pt idx="88">
                  <c:v>1101</c:v>
                </c:pt>
                <c:pt idx="89">
                  <c:v>1131</c:v>
                </c:pt>
                <c:pt idx="90">
                  <c:v>1712</c:v>
                </c:pt>
                <c:pt idx="91">
                  <c:v>1860</c:v>
                </c:pt>
                <c:pt idx="92">
                  <c:v>1818</c:v>
                </c:pt>
                <c:pt idx="93">
                  <c:v>2226</c:v>
                </c:pt>
                <c:pt idx="94">
                  <c:v>1891</c:v>
                </c:pt>
                <c:pt idx="95">
                  <c:v>1272</c:v>
                </c:pt>
                <c:pt idx="96">
                  <c:v>1202</c:v>
                </c:pt>
                <c:pt idx="97">
                  <c:v>2101</c:v>
                </c:pt>
                <c:pt idx="98">
                  <c:v>1941</c:v>
                </c:pt>
                <c:pt idx="99">
                  <c:v>1924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03-41DC-BA68-D18DCF4830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1076010472"/>
        <c:axId val="1076011128"/>
      </c:barChart>
      <c:dateAx>
        <c:axId val="1076010472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eaVert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76011128"/>
        <c:crosses val="autoZero"/>
        <c:auto val="1"/>
        <c:lblOffset val="100"/>
        <c:baseTimeUnit val="days"/>
      </c:dateAx>
      <c:valAx>
        <c:axId val="1076011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76010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B8E4D-467C-4C2F-BB23-7740EEE6B746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58FB67-9279-496E-9DAA-937B8B9483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441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E742C-9325-4AB8-AF2A-3EEF5C90173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506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E742C-9325-4AB8-AF2A-3EEF5C90173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918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转折：而这个过程中，已有一些不少有趣的故事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E742C-9325-4AB8-AF2A-3EEF5C90173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590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转折：而这个过程中，已有一些不少有趣的故事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E742C-9325-4AB8-AF2A-3EEF5C90173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38438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8FB67-9279-496E-9DAA-937B8B9483B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5597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E742C-9325-4AB8-AF2A-3EEF5C90173C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2265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FCD81-1D68-49FB-B716-E2888CF24CA4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48458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E742C-9325-4AB8-AF2A-3EEF5C90173C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3553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8FB67-9279-496E-9DAA-937B8B9483B4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288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境遇决定人的发展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8FB67-9279-496E-9DAA-937B8B9483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81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!</a:t>
            </a:r>
            <a:r>
              <a:rPr lang="zh-CN" altLang="en-US" dirty="0"/>
              <a:t> 定义上下游 数据分析 </a:t>
            </a:r>
            <a:endParaRPr lang="en-US" altLang="zh-CN" dirty="0"/>
          </a:p>
          <a:p>
            <a:r>
              <a:rPr lang="zh-CN" altLang="en-US" dirty="0"/>
              <a:t>上游：从转录组测序数据到差异表达基因列表</a:t>
            </a:r>
            <a:endParaRPr lang="en-US" altLang="zh-CN" dirty="0"/>
          </a:p>
          <a:p>
            <a:r>
              <a:rPr lang="zh-CN" altLang="en-US" dirty="0"/>
              <a:t>下游：从差异表达基因列表到具体生物学故事</a:t>
            </a:r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FCD81-1D68-49FB-B716-E2888CF24CA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447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14C24-DD0C-4F9B-A070-F782BB1FB43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212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14C24-DD0C-4F9B-A070-F782BB1FB43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602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FCD81-1D68-49FB-B716-E2888CF24CA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39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14C24-DD0C-4F9B-A070-F782BB1FB43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36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TBtools</a:t>
            </a:r>
            <a:r>
              <a:rPr lang="en-US" altLang="zh-CN" dirty="0"/>
              <a:t> </a:t>
            </a:r>
            <a:r>
              <a:rPr lang="zh-CN" altLang="en-US" dirty="0"/>
              <a:t>是什么？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14C24-DD0C-4F9B-A070-F782BB1FB43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54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E742C-9325-4AB8-AF2A-3EEF5C90173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7637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97DF3E-873A-8690-DFE3-DF74FAA914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A163F12-D6EA-852C-6C9B-9C7B97B7AE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1EEC1F-5DEC-3327-FA27-B9EE4B64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BD4A1-900D-4D1E-803E-8A1EFE78C989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55E9C87-31A8-A763-BD9A-033B8153D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BF330F3-B6C9-0C9D-CDD6-EDD42A5F4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0DC7-DC4C-4232-AC76-31A13A8FB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6825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EE1F89-2D77-02DC-356C-687974770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DF7E99B-8559-CAB4-AE68-952A9CF1C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4FF10B-1DB7-2BAE-FC27-44ACFF99C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BD4A1-900D-4D1E-803E-8A1EFE78C989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CC38B2-2740-58B5-B894-42E0DED0E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6F17E9-800F-4154-9E70-EB850F638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0DC7-DC4C-4232-AC76-31A13A8FB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350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351952D-EE61-F27D-C9D3-CACC87FB98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58CAD40-2DD3-A77C-251E-1E3064845A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0356E8-8CF1-96CA-E3EC-523361FBC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BD4A1-900D-4D1E-803E-8A1EFE78C989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C82031-A2BE-4F69-FDA2-D867F7588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B3CDC-5592-1792-F39E-B67EDFF1E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0DC7-DC4C-4232-AC76-31A13A8FB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5160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7844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BC352B-F6BB-C7A1-C430-6C2E11E54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5B17A67-688D-BE8A-6C27-38B166C98A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BAFA40-A016-9957-BAC2-348A3CFA6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BD4A1-900D-4D1E-803E-8A1EFE78C989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918B24-9560-85B2-7659-6020968F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925B94-64A6-F6E0-0865-377288252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0DC7-DC4C-4232-AC76-31A13A8FB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403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998D24-CDB1-890A-485B-C5A28A872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B65E1F-E8FD-EA1F-4D64-1B72EF063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F1EFF-723D-AB94-3252-37EC2A392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BD4A1-900D-4D1E-803E-8A1EFE78C989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B6D544-B17B-A772-FB21-25C8CD024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04415B-54B6-9BB2-E393-480B6077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0DC7-DC4C-4232-AC76-31A13A8FB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727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4EEF00-A2D0-71DF-9B9D-466771348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ABD3BB-6323-D327-4DA2-F0D20861EF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4040E8F-5F38-CAEB-A4F3-92C72D2E1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B37A5C-1838-AD03-3E93-DA51974E1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BD4A1-900D-4D1E-803E-8A1EFE78C989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6064C6-FC9D-3279-8CA9-2E66B90DF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C2758B1-1367-72B4-6C9F-061882304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0DC7-DC4C-4232-AC76-31A13A8FB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8002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970072-DA97-636D-457B-19A6D4FCC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9F6C75-798A-A8AD-0B65-274D01DC3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E29D57F-D0D4-C686-5C29-278D157524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7CB0E3-ABD6-4384-9835-E8F2A178E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22313E7-017C-B286-91AB-7AB7D076CF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3D0456E-B361-D5F9-24DC-B9C56EB5D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BD4A1-900D-4D1E-803E-8A1EFE78C989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DD6EBD2-C4C6-08AB-1D4A-64C04B235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8DE3EEF-92A3-7986-98EC-93D1F0030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0DC7-DC4C-4232-AC76-31A13A8FB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883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495EFE-265F-0CE5-11C7-EB8E20676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A5FDADA-5549-36AA-BF54-BF4C5E3B4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BD4A1-900D-4D1E-803E-8A1EFE78C989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29D6979-09E9-58C0-C66A-B6F5C514C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E8F0E37-DE78-07C9-831F-851B4C7A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0DC7-DC4C-4232-AC76-31A13A8FB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760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E827702-E05F-94ED-B565-1ABFE3915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BD4A1-900D-4D1E-803E-8A1EFE78C989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C0A2F3E-CF58-2D22-CBE7-B12FEA7C0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5405766-85CA-FF0D-953E-5CD63753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0DC7-DC4C-4232-AC76-31A13A8FB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975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4F742A-1925-EF93-C143-FC5E248BC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0D98A25-59D2-E713-7788-EEB07E3FA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002D61-F0A5-4486-D2BE-6D97CCB010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BCC5F9-6FEB-4C0F-3FB0-C40E43780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BD4A1-900D-4D1E-803E-8A1EFE78C989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7E1865D-F098-4266-B3B8-46687611F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9BD73BF-9049-01BF-7DA5-71CCF014D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0DC7-DC4C-4232-AC76-31A13A8FB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894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725921-4863-18EA-F594-C108CF7CD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1B65903-B6AC-7DFE-700A-ED119E0853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E49441D-FE6C-2A98-2089-E96B2A578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8816BFF-9730-A3B3-2DD3-3318E23BE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BD4A1-900D-4D1E-803E-8A1EFE78C989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300EBCC-8FD3-68EC-6DFE-B282B2B65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0B0F841-7179-BF22-E953-80F58C090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0DC7-DC4C-4232-AC76-31A13A8FB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5865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DB58B24-6CF6-370E-BF56-E03688018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46D2A1-E752-7D0E-0CB9-86B524AEC8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F0E1AA-C22A-CA06-6CF4-54C7A4D211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BD4A1-900D-4D1E-803E-8A1EFE78C989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0B3D48-C794-EB82-4973-109F4C12F7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4E8948A-169A-FA2D-5012-C8F47F684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D0DC7-DC4C-4232-AC76-31A13A8FB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481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6.png"/><Relationship Id="rId4" Type="http://schemas.openxmlformats.org/officeDocument/2006/relationships/image" Target="../media/image61.png"/><Relationship Id="rId9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jp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0" Type="http://schemas.openxmlformats.org/officeDocument/2006/relationships/image" Target="../media/image74.jpg"/><Relationship Id="rId4" Type="http://schemas.openxmlformats.org/officeDocument/2006/relationships/image" Target="../media/image68.jpeg"/><Relationship Id="rId9" Type="http://schemas.openxmlformats.org/officeDocument/2006/relationships/image" Target="../media/image7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mp.weixin.qq.com/s/JhSSpuNyxuLxjXg47wfSKQ" TargetMode="External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10" Type="http://schemas.openxmlformats.org/officeDocument/2006/relationships/hyperlink" Target="https://www.ivysci.com/help/coupon" TargetMode="External"/><Relationship Id="rId4" Type="http://schemas.openxmlformats.org/officeDocument/2006/relationships/image" Target="../media/image112.png"/><Relationship Id="rId9" Type="http://schemas.openxmlformats.org/officeDocument/2006/relationships/hyperlink" Target="https://mp.weixin.qq.com/s/6o5ZrsD832IgToKj-W6g6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7951"/>
            <a:ext cx="12192000" cy="6858000"/>
          </a:xfrm>
          <a:prstGeom prst="rect">
            <a:avLst/>
          </a:prstGeom>
          <a:blipFill dpi="0" rotWithShape="1">
            <a:blip r:embed="rId3">
              <a:alphaModFix amt="1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637612" y="1765684"/>
            <a:ext cx="7500731" cy="267468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生信小工具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b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开发历史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关联内容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4500963" y="4903303"/>
            <a:ext cx="4046689" cy="437323"/>
          </a:xfrm>
        </p:spPr>
        <p:txBody>
          <a:bodyPr>
            <a:normAutofit/>
          </a:bodyPr>
          <a:lstStyle/>
          <a:p>
            <a:pPr algn="l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陈程杰（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ccj@catas.cn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682" y="4697111"/>
            <a:ext cx="828921" cy="828921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395603" y="5456957"/>
            <a:ext cx="3547968" cy="728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中国热带农业科学院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热带作物品种资源研究所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3789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8A8807AF-DADC-4DC1-B990-6B6F0080C72A}"/>
              </a:ext>
            </a:extLst>
          </p:cNvPr>
          <p:cNvSpPr txBox="1"/>
          <p:nvPr/>
        </p:nvSpPr>
        <p:spPr>
          <a:xfrm>
            <a:off x="0" y="8662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成百上千</a:t>
            </a: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个版本迭代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DD74D2BF-5B05-4745-B212-443D33F41BEB}"/>
              </a:ext>
            </a:extLst>
          </p:cNvPr>
          <p:cNvGrpSpPr/>
          <p:nvPr/>
        </p:nvGrpSpPr>
        <p:grpSpPr>
          <a:xfrm>
            <a:off x="469007" y="1196383"/>
            <a:ext cx="2183068" cy="2630898"/>
            <a:chOff x="369268" y="-22133"/>
            <a:chExt cx="2768512" cy="3118555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EC3D72C5-6768-4B70-814E-6A17211011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68" y="-22133"/>
              <a:ext cx="2768512" cy="3118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E8DD1DBD-99DF-4B97-82A0-FF3360EECFD2}"/>
                </a:ext>
              </a:extLst>
            </p:cNvPr>
            <p:cNvSpPr txBox="1"/>
            <p:nvPr/>
          </p:nvSpPr>
          <p:spPr>
            <a:xfrm>
              <a:off x="1196992" y="1171260"/>
              <a:ext cx="1176261" cy="6931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NA</a:t>
              </a:r>
              <a:endPara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32EEE98D-A611-41A3-8335-52CDA9DA93C3}"/>
              </a:ext>
            </a:extLst>
          </p:cNvPr>
          <p:cNvGrpSpPr/>
          <p:nvPr/>
        </p:nvGrpSpPr>
        <p:grpSpPr>
          <a:xfrm>
            <a:off x="3044414" y="1196383"/>
            <a:ext cx="3631298" cy="2509347"/>
            <a:chOff x="3471398" y="152518"/>
            <a:chExt cx="4512889" cy="3118556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C71B7D21-2130-43C8-A8AF-D9C61C8739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1398" y="152518"/>
              <a:ext cx="4512889" cy="3118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CFE600E1-7CBF-484C-B35B-11FFA60D77E4}"/>
                </a:ext>
              </a:extLst>
            </p:cNvPr>
            <p:cNvSpPr txBox="1"/>
            <p:nvPr/>
          </p:nvSpPr>
          <p:spPr>
            <a:xfrm>
              <a:off x="5790943" y="2132609"/>
              <a:ext cx="1800203" cy="7267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v0.09</a:t>
              </a:r>
              <a:endPara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0366D23D-ABAE-486A-A266-9A7E58D5B535}"/>
              </a:ext>
            </a:extLst>
          </p:cNvPr>
          <p:cNvGrpSpPr/>
          <p:nvPr/>
        </p:nvGrpSpPr>
        <p:grpSpPr>
          <a:xfrm>
            <a:off x="469007" y="3930533"/>
            <a:ext cx="3631298" cy="2736955"/>
            <a:chOff x="869190" y="3812758"/>
            <a:chExt cx="3631298" cy="2736955"/>
          </a:xfrm>
        </p:grpSpPr>
        <p:pic>
          <p:nvPicPr>
            <p:cNvPr id="21" name="Picture 6">
              <a:extLst>
                <a:ext uri="{FF2B5EF4-FFF2-40B4-BE49-F238E27FC236}">
                  <a16:creationId xmlns:a16="http://schemas.microsoft.com/office/drawing/2014/main" id="{E3307366-02E8-40D6-BCF2-2D06DD2C54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190" y="3812758"/>
              <a:ext cx="3631298" cy="2736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A62A3E7A-1D12-459C-9C84-9F175257862A}"/>
                </a:ext>
              </a:extLst>
            </p:cNvPr>
            <p:cNvSpPr txBox="1"/>
            <p:nvPr/>
          </p:nvSpPr>
          <p:spPr>
            <a:xfrm>
              <a:off x="1045477" y="5555780"/>
              <a:ext cx="158233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v0.495</a:t>
              </a:r>
              <a:endPara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5826CA-94B1-4670-BFEA-F6CB51DA8ADE}"/>
              </a:ext>
            </a:extLst>
          </p:cNvPr>
          <p:cNvGrpSpPr/>
          <p:nvPr/>
        </p:nvGrpSpPr>
        <p:grpSpPr>
          <a:xfrm>
            <a:off x="4735384" y="3897157"/>
            <a:ext cx="3738205" cy="2766195"/>
            <a:chOff x="5232951" y="3435736"/>
            <a:chExt cx="4379841" cy="3240993"/>
          </a:xfrm>
        </p:grpSpPr>
        <p:pic>
          <p:nvPicPr>
            <p:cNvPr id="22" name="Picture 8">
              <a:extLst>
                <a:ext uri="{FF2B5EF4-FFF2-40B4-BE49-F238E27FC236}">
                  <a16:creationId xmlns:a16="http://schemas.microsoft.com/office/drawing/2014/main" id="{397427BA-F9B2-4DE8-B564-7C918CC1B5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2951" y="3435736"/>
              <a:ext cx="4379841" cy="3240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A5E5F8AA-BCC8-49AE-9C82-49826D1E8072}"/>
                </a:ext>
              </a:extLst>
            </p:cNvPr>
            <p:cNvSpPr txBox="1"/>
            <p:nvPr/>
          </p:nvSpPr>
          <p:spPr>
            <a:xfrm>
              <a:off x="5583782" y="5486280"/>
              <a:ext cx="1582332" cy="6851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v1.03</a:t>
              </a:r>
              <a:endPara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15A4C256-C666-494D-A4DD-B6668B4BF5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478" y="4399812"/>
            <a:ext cx="1539876" cy="1539876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ACC59B7A-4AC2-4310-891B-13B8465389F3}"/>
              </a:ext>
            </a:extLst>
          </p:cNvPr>
          <p:cNvSpPr txBox="1"/>
          <p:nvPr/>
        </p:nvSpPr>
        <p:spPr>
          <a:xfrm>
            <a:off x="9519470" y="5953475"/>
            <a:ext cx="1511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Since 2015</a:t>
            </a:r>
            <a:endParaRPr lang="zh-CN" altLang="en-US" sz="2000" i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ED943891-445F-402C-AF79-862A0D407E89}"/>
              </a:ext>
            </a:extLst>
          </p:cNvPr>
          <p:cNvSpPr txBox="1"/>
          <p:nvPr/>
        </p:nvSpPr>
        <p:spPr>
          <a:xfrm>
            <a:off x="7661056" y="1794342"/>
            <a:ext cx="4293380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用户学习进度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赶不上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en-US" altLang="zh-CN" sz="28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更新速度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CC59B7A-4AC2-4310-891B-13B8465389F3}"/>
              </a:ext>
            </a:extLst>
          </p:cNvPr>
          <p:cNvSpPr txBox="1"/>
          <p:nvPr/>
        </p:nvSpPr>
        <p:spPr>
          <a:xfrm>
            <a:off x="772704" y="1862846"/>
            <a:ext cx="1282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Bio</a:t>
            </a:r>
            <a:r>
              <a:rPr lang="en-US" altLang="zh-CN" sz="2000" b="1" dirty="0" err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CJ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ava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38621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8A8807AF-DADC-4DC1-B990-6B6F0080C72A}"/>
              </a:ext>
            </a:extLst>
          </p:cNvPr>
          <p:cNvSpPr txBox="1"/>
          <p:nvPr/>
        </p:nvSpPr>
        <p:spPr>
          <a:xfrm>
            <a:off x="0" y="8662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文稿发表经历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AF3D1AB-D423-4BE7-8920-4DFFA1170994}"/>
              </a:ext>
            </a:extLst>
          </p:cNvPr>
          <p:cNvSpPr txBox="1"/>
          <p:nvPr/>
        </p:nvSpPr>
        <p:spPr>
          <a:xfrm>
            <a:off x="7508101" y="1304442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逆流而上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AFF3E8B-EF4C-4496-9AD9-A28C6C2DC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875" y="2280157"/>
            <a:ext cx="6292411" cy="324769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D61509D-7F48-4C94-B8D5-E1867FF368C1}"/>
              </a:ext>
            </a:extLst>
          </p:cNvPr>
          <p:cNvSpPr txBox="1"/>
          <p:nvPr/>
        </p:nvSpPr>
        <p:spPr>
          <a:xfrm>
            <a:off x="1040774" y="5109942"/>
            <a:ext cx="4314378" cy="1393779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2020-06-09: We are now pleased to inform you that your manuscript has been provisionally accepted for publication in MP.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E8D9504-EC3E-44F4-AECA-002AE278CF9F}"/>
              </a:ext>
            </a:extLst>
          </p:cNvPr>
          <p:cNvSpPr txBox="1"/>
          <p:nvPr/>
        </p:nvSpPr>
        <p:spPr>
          <a:xfrm>
            <a:off x="6096000" y="5540291"/>
            <a:ext cx="5674743" cy="1061381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0" i="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TBtools </a:t>
            </a:r>
            <a:r>
              <a:rPr lang="zh-CN" altLang="en-US" b="0" i="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文稿构思，写作，投稿甚至于最终发表，我们一起耗费了大量时间和精力。前前后后 ，一个软件，鼓捣了两年文稿，全部推倒重写了三版。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376518" y="2655795"/>
            <a:ext cx="11295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图片 8">
            <a:extLst>
              <a:ext uri="{FF2B5EF4-FFF2-40B4-BE49-F238E27FC236}">
                <a16:creationId xmlns:a16="http://schemas.microsoft.com/office/drawing/2014/main" id="{EAA8AD1A-1C4D-415A-94DF-BBAF78FB8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359" y="1248008"/>
            <a:ext cx="5331798" cy="267189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FF63D0F-EEDB-BB3B-93F0-202E28F36E31}"/>
              </a:ext>
            </a:extLst>
          </p:cNvPr>
          <p:cNvSpPr txBox="1"/>
          <p:nvPr/>
        </p:nvSpPr>
        <p:spPr>
          <a:xfrm>
            <a:off x="1177779" y="3523315"/>
            <a:ext cx="4314378" cy="396583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2018-11-05: Bioinformatics 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不送审。</a:t>
            </a:r>
          </a:p>
        </p:txBody>
      </p:sp>
    </p:spTree>
    <p:extLst>
      <p:ext uri="{BB962C8B-B14F-4D97-AF65-F5344CB8AC3E}">
        <p14:creationId xmlns:p14="http://schemas.microsoft.com/office/powerpoint/2010/main" val="2420014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8A8807AF-DADC-4DC1-B990-6B6F0080C72A}"/>
              </a:ext>
            </a:extLst>
          </p:cNvPr>
          <p:cNvSpPr txBox="1"/>
          <p:nvPr/>
        </p:nvSpPr>
        <p:spPr>
          <a:xfrm>
            <a:off x="0" y="8662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文稿状态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42" y="1125859"/>
            <a:ext cx="9334980" cy="30227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1" y="3921430"/>
            <a:ext cx="6350326" cy="268618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70176" y="4235824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发表首年，近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次引用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106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D561F20E-C13E-C22E-0888-59696B739D4F}"/>
              </a:ext>
            </a:extLst>
          </p:cNvPr>
          <p:cNvCxnSpPr/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77E8BD24-1883-FA97-8845-F94D832E0189}"/>
              </a:ext>
            </a:extLst>
          </p:cNvPr>
          <p:cNvSpPr txBox="1"/>
          <p:nvPr/>
        </p:nvSpPr>
        <p:spPr>
          <a:xfrm>
            <a:off x="0" y="8662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文稿状态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2AB37C-B3DA-C571-18F8-CBBF8A4A3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60" y="2177458"/>
            <a:ext cx="11225976" cy="33385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84363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74554E45-1379-7308-B861-898848A35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04063"/>
          </a:xfrm>
        </p:spPr>
        <p:txBody>
          <a:bodyPr/>
          <a:lstStyle/>
          <a:p>
            <a:pPr algn="ctr"/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：获得广泛认可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DD9A5439-CE45-C781-00E4-73DA67B8663C}"/>
              </a:ext>
            </a:extLst>
          </p:cNvPr>
          <p:cNvCxnSpPr>
            <a:cxnSpLocks/>
          </p:cNvCxnSpPr>
          <p:nvPr/>
        </p:nvCxnSpPr>
        <p:spPr>
          <a:xfrm>
            <a:off x="0" y="1004064"/>
            <a:ext cx="12192000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5582E36D-B143-658F-203B-C8D2B4EE7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862" y="4739413"/>
            <a:ext cx="811695" cy="76674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360CE51-F608-6458-C71D-13A6F95E0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734" y="4673931"/>
            <a:ext cx="897703" cy="8977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50C1C09-8379-BE2C-E038-23A6A7E08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374" y="4749879"/>
            <a:ext cx="767810" cy="7678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A453FDA-9C2F-E18F-C05D-C504CBA5D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511" y="5837447"/>
            <a:ext cx="1243958" cy="64453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E973BC9-BB18-5667-656A-2F44AC7E2E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2314" y="5830858"/>
            <a:ext cx="1395235" cy="6445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1BFB0F0-0818-A6D0-E883-29B7E71DFC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949" y="5273345"/>
            <a:ext cx="765220" cy="76522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CC41E274-63F7-B6CE-CB01-420BDB4D3F86}"/>
              </a:ext>
            </a:extLst>
          </p:cNvPr>
          <p:cNvSpPr txBox="1"/>
          <p:nvPr/>
        </p:nvSpPr>
        <p:spPr>
          <a:xfrm>
            <a:off x="3728148" y="6038565"/>
            <a:ext cx="1298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TBtools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5F6856C2-FA4B-5813-B831-13C499E651E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2"/>
          <a:stretch/>
        </p:blipFill>
        <p:spPr>
          <a:xfrm>
            <a:off x="8705064" y="1136773"/>
            <a:ext cx="3223054" cy="55069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1A5D83C0-D792-96CF-6FB1-D76562543501}"/>
              </a:ext>
            </a:extLst>
          </p:cNvPr>
          <p:cNvSpPr txBox="1"/>
          <p:nvPr/>
        </p:nvSpPr>
        <p:spPr>
          <a:xfrm>
            <a:off x="416575" y="3899153"/>
            <a:ext cx="5348121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分子生物学实验室电脑常见生物软件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B72A7D2-C8E3-9E60-EFFD-225A8DE82172}"/>
              </a:ext>
            </a:extLst>
          </p:cNvPr>
          <p:cNvSpPr txBox="1"/>
          <p:nvPr/>
        </p:nvSpPr>
        <p:spPr>
          <a:xfrm>
            <a:off x="5528202" y="3680497"/>
            <a:ext cx="3015697" cy="3055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Nature Genetics</a:t>
            </a:r>
          </a:p>
          <a:p>
            <a:pPr>
              <a:lnSpc>
                <a:spcPct val="120000"/>
              </a:lnSpc>
            </a:pPr>
            <a:r>
              <a:rPr lang="en-US" altLang="zh-CN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Nature Plant</a:t>
            </a:r>
          </a:p>
          <a:p>
            <a:pPr>
              <a:lnSpc>
                <a:spcPct val="120000"/>
              </a:lnSpc>
            </a:pPr>
            <a:r>
              <a:rPr lang="en-US" altLang="zh-CN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Molecular Plant</a:t>
            </a:r>
          </a:p>
          <a:p>
            <a:pPr>
              <a:lnSpc>
                <a:spcPct val="120000"/>
              </a:lnSpc>
            </a:pPr>
            <a:r>
              <a:rPr lang="en-US" altLang="zh-CN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Nature Communication</a:t>
            </a:r>
          </a:p>
          <a:p>
            <a:pPr>
              <a:lnSpc>
                <a:spcPct val="120000"/>
              </a:lnSpc>
            </a:pPr>
            <a:r>
              <a:rPr lang="en-US" altLang="zh-CN" i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eLife</a:t>
            </a:r>
            <a:endParaRPr lang="en-US" altLang="zh-CN" i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Plant Cell</a:t>
            </a:r>
          </a:p>
          <a:p>
            <a:pPr>
              <a:lnSpc>
                <a:spcPct val="120000"/>
              </a:lnSpc>
            </a:pPr>
            <a:r>
              <a:rPr lang="en-US" altLang="zh-CN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Genome Biology</a:t>
            </a:r>
          </a:p>
          <a:p>
            <a:pPr>
              <a:lnSpc>
                <a:spcPct val="120000"/>
              </a:lnSpc>
            </a:pPr>
            <a:r>
              <a:rPr lang="en-US" altLang="zh-CN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Genome Research</a:t>
            </a:r>
          </a:p>
          <a:p>
            <a:pPr>
              <a:lnSpc>
                <a:spcPct val="120000"/>
              </a:lnSpc>
            </a:pPr>
            <a:r>
              <a:rPr lang="en-US" altLang="zh-CN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Horticulture Research ……</a:t>
            </a:r>
            <a:endParaRPr lang="zh-CN" altLang="en-US" i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2BA1A06-0855-190B-B485-F724EA370A7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38339"/>
          <a:stretch/>
        </p:blipFill>
        <p:spPr>
          <a:xfrm>
            <a:off x="340695" y="1273744"/>
            <a:ext cx="8073728" cy="21299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85679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616660A8-A917-FCD7-5923-BCCA2B973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04063"/>
          </a:xfrm>
        </p:spPr>
        <p:txBody>
          <a:bodyPr/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为什么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可以活下来？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81A4BDF6-9539-CCB0-C66D-602EEC915E00}"/>
              </a:ext>
            </a:extLst>
          </p:cNvPr>
          <p:cNvCxnSpPr>
            <a:cxnSpLocks/>
          </p:cNvCxnSpPr>
          <p:nvPr/>
        </p:nvCxnSpPr>
        <p:spPr>
          <a:xfrm>
            <a:off x="0" y="1004064"/>
            <a:ext cx="12192000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0B11C3FE-43F8-C3CE-843B-047BF9645982}"/>
              </a:ext>
            </a:extLst>
          </p:cNvPr>
          <p:cNvSpPr txBox="1"/>
          <p:nvPr/>
        </p:nvSpPr>
        <p:spPr>
          <a:xfrm>
            <a:off x="2991662" y="1584410"/>
            <a:ext cx="4903907" cy="4194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8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几乎纯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java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实现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marL="1371600" lvl="2" indent="-457200">
              <a:lnSpc>
                <a:spcPct val="18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无外部依赖，随处随时可优化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8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坚持做好一件小事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71600" lvl="2" indent="-457200">
              <a:lnSpc>
                <a:spcPct val="18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2015/08/05 ~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八年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</a:p>
          <a:p>
            <a:pPr marL="457200" indent="-457200">
              <a:lnSpc>
                <a:spcPct val="18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开发实际需求的功能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8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具有自研绘图引擎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48CF884-53FB-2220-E789-05D2783AD408}"/>
              </a:ext>
            </a:extLst>
          </p:cNvPr>
          <p:cNvSpPr txBox="1"/>
          <p:nvPr/>
        </p:nvSpPr>
        <p:spPr>
          <a:xfrm>
            <a:off x="7338350" y="2876308"/>
            <a:ext cx="2308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如大规模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ka/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ks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计算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9CCDA78-909F-61CA-D448-00074ED1C08D}"/>
              </a:ext>
            </a:extLst>
          </p:cNvPr>
          <p:cNvSpPr txBox="1"/>
          <p:nvPr/>
        </p:nvSpPr>
        <p:spPr>
          <a:xfrm>
            <a:off x="6900441" y="4368013"/>
            <a:ext cx="3195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(Find the Best Homologies)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1428A2C-4220-816E-3DD8-7DF29AF7D850}"/>
              </a:ext>
            </a:extLst>
          </p:cNvPr>
          <p:cNvSpPr txBox="1"/>
          <p:nvPr/>
        </p:nvSpPr>
        <p:spPr>
          <a:xfrm>
            <a:off x="6900441" y="4724851"/>
            <a:ext cx="1669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(BLAST Zone)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92455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BB132B99-D124-AFAA-7A9B-80C0D74EB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04063"/>
          </a:xfrm>
        </p:spPr>
        <p:txBody>
          <a:bodyPr/>
          <a:lstStyle/>
          <a:p>
            <a:pPr algn="ctr"/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实际需求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：示例一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BLAST Zone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DF805E-DB55-741D-DE04-77E1530BB5AD}"/>
              </a:ext>
            </a:extLst>
          </p:cNvPr>
          <p:cNvCxnSpPr>
            <a:cxnSpLocks/>
          </p:cNvCxnSpPr>
          <p:nvPr/>
        </p:nvCxnSpPr>
        <p:spPr>
          <a:xfrm>
            <a:off x="0" y="1004064"/>
            <a:ext cx="12192000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AF15688B-870B-1F8E-16F9-CB4590D57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201480"/>
            <a:ext cx="5540395" cy="380645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B2BC86D-B03E-8A55-78D4-2A9BAC09BF97}"/>
              </a:ext>
            </a:extLst>
          </p:cNvPr>
          <p:cNvSpPr txBox="1"/>
          <p:nvPr/>
        </p:nvSpPr>
        <p:spPr>
          <a:xfrm>
            <a:off x="8532628" y="2460290"/>
            <a:ext cx="3400290" cy="2797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BLAST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数据库持久化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数据库层级结构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多数据库同步检索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序列一步提取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41C63FB-989D-73F2-A88D-E3ECC2656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502" y="2231690"/>
            <a:ext cx="5863388" cy="433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21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BB132B99-D124-AFAA-7A9B-80C0D74EB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04063"/>
          </a:xfrm>
        </p:spPr>
        <p:txBody>
          <a:bodyPr/>
          <a:lstStyle/>
          <a:p>
            <a:pPr algn="ctr"/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实际需求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：示例二 一键快速构建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ML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树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DF805E-DB55-741D-DE04-77E1530BB5AD}"/>
              </a:ext>
            </a:extLst>
          </p:cNvPr>
          <p:cNvCxnSpPr>
            <a:cxnSpLocks/>
          </p:cNvCxnSpPr>
          <p:nvPr/>
        </p:nvCxnSpPr>
        <p:spPr>
          <a:xfrm>
            <a:off x="0" y="1004064"/>
            <a:ext cx="12192000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3B6015BF-A745-2D79-F678-963E8FC96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39" y="1471543"/>
            <a:ext cx="5670628" cy="416371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B7C0EBD-DEBF-3818-581F-FF652ADBDB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083" y="1471543"/>
            <a:ext cx="5670628" cy="416371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992CFF0-40FF-A270-C3BB-DECF5F61CA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573" y="2196312"/>
            <a:ext cx="2785551" cy="22370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箭头: 右 11">
            <a:extLst>
              <a:ext uri="{FF2B5EF4-FFF2-40B4-BE49-F238E27FC236}">
                <a16:creationId xmlns:a16="http://schemas.microsoft.com/office/drawing/2014/main" id="{C44A1604-CB5D-2DD9-EE9E-32021D9068B1}"/>
              </a:ext>
            </a:extLst>
          </p:cNvPr>
          <p:cNvSpPr/>
          <p:nvPr/>
        </p:nvSpPr>
        <p:spPr>
          <a:xfrm>
            <a:off x="5810693" y="3314827"/>
            <a:ext cx="595423" cy="576689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054039D-7BF0-EC69-2FA7-492EB13CE666}"/>
              </a:ext>
            </a:extLst>
          </p:cNvPr>
          <p:cNvSpPr txBox="1"/>
          <p:nvPr/>
        </p:nvSpPr>
        <p:spPr>
          <a:xfrm>
            <a:off x="853735" y="5976345"/>
            <a:ext cx="10693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输入蛋白序列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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自动多序列比对、比对结果剪切、进化树构建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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自动可视化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73431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BB132B99-D124-AFAA-7A9B-80C0D74EB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04063"/>
          </a:xfrm>
        </p:spPr>
        <p:txBody>
          <a:bodyPr/>
          <a:lstStyle/>
          <a:p>
            <a:pPr algn="ctr"/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实际需求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：示例一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BLAST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Zone+Tree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DF805E-DB55-741D-DE04-77E1530BB5AD}"/>
              </a:ext>
            </a:extLst>
          </p:cNvPr>
          <p:cNvCxnSpPr>
            <a:cxnSpLocks/>
          </p:cNvCxnSpPr>
          <p:nvPr/>
        </p:nvCxnSpPr>
        <p:spPr>
          <a:xfrm>
            <a:off x="0" y="1004064"/>
            <a:ext cx="12192000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0" name="图片 9">
            <a:extLst>
              <a:ext uri="{FF2B5EF4-FFF2-40B4-BE49-F238E27FC236}">
                <a16:creationId xmlns:a16="http://schemas.microsoft.com/office/drawing/2014/main" id="{7106A6F9-EA6E-33C4-CC20-DC3D1F438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402" y="1341234"/>
            <a:ext cx="3972998" cy="44181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BB288CB-4146-44CE-69E4-4A49CEA038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7" y="1341234"/>
            <a:ext cx="7511348" cy="516057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1D4F091-D228-4D29-101B-37C891956472}"/>
              </a:ext>
            </a:extLst>
          </p:cNvPr>
          <p:cNvSpPr txBox="1"/>
          <p:nvPr/>
        </p:nvSpPr>
        <p:spPr>
          <a:xfrm>
            <a:off x="8746436" y="5886484"/>
            <a:ext cx="2460930" cy="728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快速重现荔枝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NG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文稿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SVP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家族特异扩张现象</a:t>
            </a:r>
          </a:p>
        </p:txBody>
      </p:sp>
    </p:spTree>
    <p:extLst>
      <p:ext uri="{BB962C8B-B14F-4D97-AF65-F5344CB8AC3E}">
        <p14:creationId xmlns:p14="http://schemas.microsoft.com/office/powerpoint/2010/main" val="1330260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BB132B99-D124-AFAA-7A9B-80C0D74EB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04063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实际需求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：示例三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Quick Find Best Homologies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DF805E-DB55-741D-DE04-77E1530BB5AD}"/>
              </a:ext>
            </a:extLst>
          </p:cNvPr>
          <p:cNvCxnSpPr>
            <a:cxnSpLocks/>
          </p:cNvCxnSpPr>
          <p:nvPr/>
        </p:nvCxnSpPr>
        <p:spPr>
          <a:xfrm>
            <a:off x="0" y="1004064"/>
            <a:ext cx="12192000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75F7597A-91F2-C532-F224-2D9836917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69" y="1170898"/>
            <a:ext cx="5391811" cy="39539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3E58D97-5DD7-3190-6554-67CCBC2ED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335" y="1170898"/>
            <a:ext cx="5215271" cy="30422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B1486F7-777D-6712-7129-4F9221B71A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335" y="4280490"/>
            <a:ext cx="5215271" cy="229858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B9D5CA59-B476-30CA-1315-FFA2965005CA}"/>
              </a:ext>
            </a:extLst>
          </p:cNvPr>
          <p:cNvSpPr txBox="1"/>
          <p:nvPr/>
        </p:nvSpPr>
        <p:spPr>
          <a:xfrm>
            <a:off x="1562986" y="5429781"/>
            <a:ext cx="3088153" cy="9411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重现了榕树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Cell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文稿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AG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特异分支扩张现象</a:t>
            </a:r>
          </a:p>
        </p:txBody>
      </p:sp>
    </p:spTree>
    <p:extLst>
      <p:ext uri="{BB962C8B-B14F-4D97-AF65-F5344CB8AC3E}">
        <p14:creationId xmlns:p14="http://schemas.microsoft.com/office/powerpoint/2010/main" val="2930127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BF83B1D9-A7D6-829F-7B6A-2C57E0C2CB4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001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了解历史，理解现在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704D5DEC-DAFA-3AC4-8B72-767B2BEF4012}"/>
              </a:ext>
            </a:extLst>
          </p:cNvPr>
          <p:cNvCxnSpPr>
            <a:cxnSpLocks/>
          </p:cNvCxnSpPr>
          <p:nvPr/>
        </p:nvCxnSpPr>
        <p:spPr>
          <a:xfrm>
            <a:off x="0" y="1004063"/>
            <a:ext cx="12192000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DC59BCD3-1852-FB2D-E25E-1B3E993AB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026" y="1135259"/>
            <a:ext cx="7353030" cy="557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40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F8A54C70-2DD5-3BF3-2C87-5B41CE8AEC22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001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JIGplot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的底层绘图引擎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216CF061-F4AC-0289-1B7F-3C683D9A414E}"/>
              </a:ext>
            </a:extLst>
          </p:cNvPr>
          <p:cNvCxnSpPr>
            <a:cxnSpLocks/>
          </p:cNvCxnSpPr>
          <p:nvPr/>
        </p:nvCxnSpPr>
        <p:spPr>
          <a:xfrm>
            <a:off x="0" y="1004063"/>
            <a:ext cx="12192000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6" name="Picture 6">
            <a:extLst>
              <a:ext uri="{FF2B5EF4-FFF2-40B4-BE49-F238E27FC236}">
                <a16:creationId xmlns:a16="http://schemas.microsoft.com/office/drawing/2014/main" id="{6C859955-4552-5CC6-8826-3607138D1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37" y="1098467"/>
            <a:ext cx="4232198" cy="504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E8C6743B-7487-5C93-8241-8CEC294E29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102" y="1095333"/>
            <a:ext cx="4237456" cy="505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01E8C43-85B0-8AA8-0E51-6336877B7080}"/>
              </a:ext>
            </a:extLst>
          </p:cNvPr>
          <p:cNvSpPr txBox="1"/>
          <p:nvPr/>
        </p:nvSpPr>
        <p:spPr>
          <a:xfrm>
            <a:off x="2687067" y="6292393"/>
            <a:ext cx="7636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自主开发 </a:t>
            </a: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JIGplot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绘图引擎（</a:t>
            </a:r>
            <a:r>
              <a:rPr lang="en-US" altLang="zh-CN" sz="2400" b="1" dirty="0"/>
              <a:t>Java Interactive Graphics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6522429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044D558C-AD9C-43B8-A1F1-3196C8357710}"/>
              </a:ext>
            </a:extLst>
          </p:cNvPr>
          <p:cNvGrpSpPr/>
          <p:nvPr/>
        </p:nvGrpSpPr>
        <p:grpSpPr>
          <a:xfrm>
            <a:off x="211077" y="1304799"/>
            <a:ext cx="3837047" cy="5097184"/>
            <a:chOff x="287278" y="1059265"/>
            <a:chExt cx="3837047" cy="5097184"/>
          </a:xfrm>
        </p:grpSpPr>
        <p:pic>
          <p:nvPicPr>
            <p:cNvPr id="2" name="Picture 16">
              <a:extLst>
                <a:ext uri="{FF2B5EF4-FFF2-40B4-BE49-F238E27FC236}">
                  <a16:creationId xmlns:a16="http://schemas.microsoft.com/office/drawing/2014/main" id="{0B1E79D6-0971-4870-B255-8E8D16C7A68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278" y="1059265"/>
              <a:ext cx="3837047" cy="4573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文本框 5">
              <a:extLst>
                <a:ext uri="{FF2B5EF4-FFF2-40B4-BE49-F238E27FC236}">
                  <a16:creationId xmlns:a16="http://schemas.microsoft.com/office/drawing/2014/main" id="{C788F7F7-2E7C-49B4-827C-B727411D046A}"/>
                </a:ext>
              </a:extLst>
            </p:cNvPr>
            <p:cNvSpPr txBox="1"/>
            <p:nvPr/>
          </p:nvSpPr>
          <p:spPr>
            <a:xfrm>
              <a:off x="1559400" y="5633229"/>
              <a:ext cx="166586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CN" altLang="en-US" sz="28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文本修改</a:t>
              </a:r>
              <a:endParaRPr lang="zh-CN" altLang="en-US" sz="2800" i="0" dirty="0">
                <a:solidFill>
                  <a:srgbClr val="40404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E392FC4C-E168-4232-B1F7-65C4175E34B6}"/>
              </a:ext>
            </a:extLst>
          </p:cNvPr>
          <p:cNvGrpSpPr/>
          <p:nvPr/>
        </p:nvGrpSpPr>
        <p:grpSpPr>
          <a:xfrm>
            <a:off x="4177764" y="1330277"/>
            <a:ext cx="3837048" cy="5071706"/>
            <a:chOff x="4253965" y="1084743"/>
            <a:chExt cx="3837048" cy="5071706"/>
          </a:xfrm>
        </p:grpSpPr>
        <p:pic>
          <p:nvPicPr>
            <p:cNvPr id="3" name="Picture 18">
              <a:extLst>
                <a:ext uri="{FF2B5EF4-FFF2-40B4-BE49-F238E27FC236}">
                  <a16:creationId xmlns:a16="http://schemas.microsoft.com/office/drawing/2014/main" id="{A2F9560F-1C50-447A-824A-14AB9D392F7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3965" y="1084743"/>
              <a:ext cx="3837048" cy="4573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文本框 7">
              <a:extLst>
                <a:ext uri="{FF2B5EF4-FFF2-40B4-BE49-F238E27FC236}">
                  <a16:creationId xmlns:a16="http://schemas.microsoft.com/office/drawing/2014/main" id="{C1CA08CA-15E8-4F60-B87A-4905D4A9127A}"/>
                </a:ext>
              </a:extLst>
            </p:cNvPr>
            <p:cNvSpPr txBox="1"/>
            <p:nvPr/>
          </p:nvSpPr>
          <p:spPr>
            <a:xfrm>
              <a:off x="5339558" y="5633229"/>
              <a:ext cx="166586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CN" altLang="en-US" sz="28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元件旋转</a:t>
              </a:r>
              <a:endParaRPr lang="zh-CN" altLang="en-US" sz="2800" i="0" dirty="0">
                <a:solidFill>
                  <a:srgbClr val="40404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73178171-F8CD-43B8-84F1-E70FD1CDA3C3}"/>
              </a:ext>
            </a:extLst>
          </p:cNvPr>
          <p:cNvGrpSpPr/>
          <p:nvPr/>
        </p:nvGrpSpPr>
        <p:grpSpPr>
          <a:xfrm>
            <a:off x="8144452" y="1271135"/>
            <a:ext cx="3865287" cy="5156326"/>
            <a:chOff x="8220653" y="1025601"/>
            <a:chExt cx="3865287" cy="5156326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A1627C55-1AF5-4E38-976E-48C9064984F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0653" y="1025601"/>
              <a:ext cx="3865287" cy="4607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文本框 9">
              <a:extLst>
                <a:ext uri="{FF2B5EF4-FFF2-40B4-BE49-F238E27FC236}">
                  <a16:creationId xmlns:a16="http://schemas.microsoft.com/office/drawing/2014/main" id="{B91ABAEE-ED36-4F82-B28D-730B01AF6371}"/>
                </a:ext>
              </a:extLst>
            </p:cNvPr>
            <p:cNvSpPr txBox="1"/>
            <p:nvPr/>
          </p:nvSpPr>
          <p:spPr>
            <a:xfrm>
              <a:off x="9648856" y="5658707"/>
              <a:ext cx="166586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CN" altLang="en-US" sz="2800" i="0" dirty="0">
                  <a:solidFill>
                    <a:srgbClr val="40404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形状切换</a:t>
              </a:r>
            </a:p>
          </p:txBody>
        </p:sp>
      </p:grpSp>
      <p:sp>
        <p:nvSpPr>
          <p:cNvPr id="11" name="标题 1"/>
          <p:cNvSpPr txBox="1">
            <a:spLocks/>
          </p:cNvSpPr>
          <p:nvPr/>
        </p:nvSpPr>
        <p:spPr>
          <a:xfrm>
            <a:off x="0" y="152400"/>
            <a:ext cx="12192000" cy="6952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可交互式图表</a:t>
            </a: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461BC335-0E81-4951-A588-A2AAADD702C9}"/>
              </a:ext>
            </a:extLst>
          </p:cNvPr>
          <p:cNvCxnSpPr>
            <a:cxnSpLocks/>
          </p:cNvCxnSpPr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894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F60D95DD-7ACD-47D0-8D62-63328D843FBD}"/>
              </a:ext>
            </a:extLst>
          </p:cNvPr>
          <p:cNvGrpSpPr/>
          <p:nvPr/>
        </p:nvGrpSpPr>
        <p:grpSpPr>
          <a:xfrm>
            <a:off x="4480169" y="1305864"/>
            <a:ext cx="7564669" cy="4931701"/>
            <a:chOff x="4522502" y="696264"/>
            <a:chExt cx="7564669" cy="4931701"/>
          </a:xfrm>
        </p:grpSpPr>
        <p:pic>
          <p:nvPicPr>
            <p:cNvPr id="2" name="Picture 6">
              <a:extLst>
                <a:ext uri="{FF2B5EF4-FFF2-40B4-BE49-F238E27FC236}">
                  <a16:creationId xmlns:a16="http://schemas.microsoft.com/office/drawing/2014/main" id="{784B9F3A-5A8F-4672-862D-1F159B73D47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2502" y="696264"/>
              <a:ext cx="7564669" cy="4398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文本框 12">
              <a:extLst>
                <a:ext uri="{FF2B5EF4-FFF2-40B4-BE49-F238E27FC236}">
                  <a16:creationId xmlns:a16="http://schemas.microsoft.com/office/drawing/2014/main" id="{480CA3CC-9654-422F-BCA3-F0CF42BB90E4}"/>
                </a:ext>
              </a:extLst>
            </p:cNvPr>
            <p:cNvSpPr txBox="1"/>
            <p:nvPr/>
          </p:nvSpPr>
          <p:spPr>
            <a:xfrm>
              <a:off x="7547364" y="5104745"/>
              <a:ext cx="166586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CN" altLang="en-US" sz="28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面板堆叠</a:t>
              </a:r>
              <a:endParaRPr lang="zh-CN" altLang="en-US" sz="2800" i="0" dirty="0">
                <a:solidFill>
                  <a:srgbClr val="40404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id="{B9EF4B83-FAC2-4B2D-B7C7-3EA02ECA9C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72" y="1230975"/>
            <a:ext cx="3761049" cy="448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11">
            <a:extLst>
              <a:ext uri="{FF2B5EF4-FFF2-40B4-BE49-F238E27FC236}">
                <a16:creationId xmlns:a16="http://schemas.microsoft.com/office/drawing/2014/main" id="{2081C19D-08FB-4696-AA1C-BEABBF880ADE}"/>
              </a:ext>
            </a:extLst>
          </p:cNvPr>
          <p:cNvSpPr txBox="1"/>
          <p:nvPr/>
        </p:nvSpPr>
        <p:spPr>
          <a:xfrm>
            <a:off x="1697503" y="5714345"/>
            <a:ext cx="166586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800" i="0" dirty="0">
                <a:solidFill>
                  <a:srgbClr val="40404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双击</a:t>
            </a:r>
            <a:r>
              <a:rPr lang="zh-CN" altLang="en-US" sz="28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触发</a:t>
            </a:r>
            <a:endParaRPr lang="en-US" altLang="zh-CN" sz="28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2800" i="0" dirty="0">
                <a:solidFill>
                  <a:srgbClr val="40404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内置动作</a:t>
            </a:r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0" y="152400"/>
            <a:ext cx="12192000" cy="6952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可交互式图表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461BC335-0E81-4951-A588-A2AAADD702C9}"/>
              </a:ext>
            </a:extLst>
          </p:cNvPr>
          <p:cNvCxnSpPr>
            <a:cxnSpLocks/>
          </p:cNvCxnSpPr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29780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3D9BCE-7189-86FE-5EBB-10F15F7CB62B}"/>
              </a:ext>
            </a:extLst>
          </p:cNvPr>
          <p:cNvSpPr txBox="1">
            <a:spLocks/>
          </p:cNvSpPr>
          <p:nvPr/>
        </p:nvSpPr>
        <p:spPr>
          <a:xfrm>
            <a:off x="0" y="152400"/>
            <a:ext cx="12192000" cy="6952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相关故事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8B723CE2-FD31-C823-406E-AA77E3568E7A}"/>
              </a:ext>
            </a:extLst>
          </p:cNvPr>
          <p:cNvCxnSpPr>
            <a:cxnSpLocks/>
          </p:cNvCxnSpPr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84F9BC1A-23BE-A221-A102-918E938880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241" r="-713" b="26670"/>
          <a:stretch/>
        </p:blipFill>
        <p:spPr>
          <a:xfrm>
            <a:off x="4516202" y="1915941"/>
            <a:ext cx="3446673" cy="474693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7448945-4713-AF70-7952-3E4615B9F972}"/>
              </a:ext>
            </a:extLst>
          </p:cNvPr>
          <p:cNvSpPr txBox="1"/>
          <p:nvPr/>
        </p:nvSpPr>
        <p:spPr>
          <a:xfrm>
            <a:off x="1061680" y="3016585"/>
            <a:ext cx="1729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JIGplot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6D509C4-03BD-E9B2-59BA-66AD82F249CB}"/>
              </a:ext>
            </a:extLst>
          </p:cNvPr>
          <p:cNvSpPr txBox="1"/>
          <p:nvPr/>
        </p:nvSpPr>
        <p:spPr>
          <a:xfrm>
            <a:off x="776346" y="3774581"/>
            <a:ext cx="2300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￥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200w (2019)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3028076-3BB9-64F7-12AC-679CED00461E}"/>
              </a:ext>
            </a:extLst>
          </p:cNvPr>
          <p:cNvSpPr txBox="1"/>
          <p:nvPr/>
        </p:nvSpPr>
        <p:spPr>
          <a:xfrm>
            <a:off x="4065448" y="1172017"/>
            <a:ext cx="4496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???? (2022)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4C3102F-7CAF-7E74-A8D7-B5A370331DB5}"/>
              </a:ext>
            </a:extLst>
          </p:cNvPr>
          <p:cNvSpPr txBox="1"/>
          <p:nvPr/>
        </p:nvSpPr>
        <p:spPr>
          <a:xfrm>
            <a:off x="9278876" y="3339750"/>
            <a:ext cx="2132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Others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8313FAD-64BD-9DF1-7023-4880B4B25167}"/>
              </a:ext>
            </a:extLst>
          </p:cNvPr>
          <p:cNvSpPr/>
          <p:nvPr/>
        </p:nvSpPr>
        <p:spPr>
          <a:xfrm>
            <a:off x="5124893" y="2785730"/>
            <a:ext cx="1924493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5128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8A8807AF-DADC-4DC1-B990-6B6F0080C72A}"/>
              </a:ext>
            </a:extLst>
          </p:cNvPr>
          <p:cNvSpPr txBox="1"/>
          <p:nvPr/>
        </p:nvSpPr>
        <p:spPr>
          <a:xfrm>
            <a:off x="0" y="8662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用户故事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328583" y="5698401"/>
            <a:ext cx="4034587" cy="743396"/>
          </a:xfrm>
          <a:prstGeom prst="roundRect">
            <a:avLst/>
          </a:pr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4565347" y="5224534"/>
            <a:ext cx="7314168" cy="489754"/>
          </a:xfrm>
          <a:prstGeom prst="roundRect">
            <a:avLst/>
          </a:pr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4531716" y="5883022"/>
            <a:ext cx="7314168" cy="7311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4565347" y="4067261"/>
            <a:ext cx="7314168" cy="10105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4565348" y="2091005"/>
            <a:ext cx="7280533" cy="9666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4535367" y="3199282"/>
            <a:ext cx="7310514" cy="743611"/>
          </a:xfrm>
          <a:prstGeom prst="roundRect">
            <a:avLst/>
          </a:pr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4531716" y="1164029"/>
            <a:ext cx="7280533" cy="743611"/>
          </a:xfrm>
          <a:prstGeom prst="roundRect">
            <a:avLst/>
          </a:pr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58" y="1164029"/>
            <a:ext cx="3301858" cy="440269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矩形 12"/>
          <p:cNvSpPr/>
          <p:nvPr/>
        </p:nvSpPr>
        <p:spPr>
          <a:xfrm>
            <a:off x="328583" y="5684667"/>
            <a:ext cx="423676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我虽然算不上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TBtools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的初代使用者，但也和很多人一起见证了它的改变。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531717" y="4018504"/>
            <a:ext cx="7470743" cy="1061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在韩国交流的时候，我做过一次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使用的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Presentation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。他们说这是</a:t>
            </a:r>
            <a:r>
              <a:rPr lang="zh-CN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一个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Amazing software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，听到这样的评价，我内心也很高兴。授人以鱼，不如授人以渔。每次交流，对软件的理解也更加深入。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531717" y="1178658"/>
            <a:ext cx="7347799" cy="728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”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是各种生信工具的完美集成，再加上各种功能插件，已经成为</a:t>
            </a:r>
            <a:r>
              <a:rPr lang="zh-CN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生命科学研究的航空母舰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，不仅在农学方面应用广阔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……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”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531717" y="2029970"/>
            <a:ext cx="7470743" cy="1061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“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绘图后效果斐然，</a:t>
            </a:r>
            <a:r>
              <a:rPr lang="zh-CN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老板非常开心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这部分结果已发表在某发育生物学的顶刊上，审稿人对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motif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分析结果颇为好评；期刊也特地将文章列入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research highlight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，还发了新闻稿（狗）。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”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531717" y="3199282"/>
            <a:ext cx="7347798" cy="728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lang="zh-CN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至今我看到</a:t>
            </a:r>
            <a:r>
              <a:rPr lang="en-US" altLang="zh-CN" kern="1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TBtools</a:t>
            </a:r>
            <a:r>
              <a:rPr lang="zh-CN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黄色的</a:t>
            </a:r>
            <a:r>
              <a:rPr lang="en-US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logo</a:t>
            </a:r>
            <a:r>
              <a:rPr lang="zh-CN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我都觉得那是希望火焰</a:t>
            </a: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zh-CN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最终也是</a:t>
            </a:r>
            <a:r>
              <a:rPr lang="zh-CN" altLang="zh-CN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凭借着</a:t>
            </a:r>
            <a:r>
              <a:rPr lang="en-US" altLang="zh-CN" kern="1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TBtools</a:t>
            </a:r>
            <a:r>
              <a:rPr lang="zh-CN" altLang="zh-CN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我最终获得了优秀等级的毕业论文</a:t>
            </a:r>
            <a:r>
              <a:rPr lang="zh-CN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r>
              <a:rPr lang="en-US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531716" y="5273173"/>
            <a:ext cx="7347799" cy="39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我轻松地掌握了大量生信分析技巧，</a:t>
            </a:r>
            <a:r>
              <a:rPr lang="zh-CN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一度让我成为实验室最亮的仔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531716" y="5838490"/>
            <a:ext cx="7145622" cy="728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火急火燎的找到了TBtools的交流群，当时还被无良的商家给坑了，花了5块钱得到了QQ群号，申请加群。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128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8A8807AF-DADC-4DC1-B990-6B6F0080C72A}"/>
              </a:ext>
            </a:extLst>
          </p:cNvPr>
          <p:cNvSpPr txBox="1"/>
          <p:nvPr/>
        </p:nvSpPr>
        <p:spPr>
          <a:xfrm>
            <a:off x="0" y="8662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开发者故事</a:t>
            </a:r>
          </a:p>
        </p:txBody>
      </p:sp>
      <p:sp>
        <p:nvSpPr>
          <p:cNvPr id="20" name="圆角矩形 19"/>
          <p:cNvSpPr/>
          <p:nvPr/>
        </p:nvSpPr>
        <p:spPr>
          <a:xfrm>
            <a:off x="8508586" y="1724193"/>
            <a:ext cx="2036081" cy="476375"/>
          </a:xfrm>
          <a:prstGeom prst="roundRect">
            <a:avLst/>
          </a:prstGeom>
          <a:solidFill>
            <a:srgbClr val="C5E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圆角矩形 20"/>
          <p:cNvSpPr/>
          <p:nvPr/>
        </p:nvSpPr>
        <p:spPr>
          <a:xfrm>
            <a:off x="2850639" y="1684401"/>
            <a:ext cx="1905002" cy="476375"/>
          </a:xfrm>
          <a:prstGeom prst="roundRect">
            <a:avLst/>
          </a:prstGeom>
          <a:solidFill>
            <a:srgbClr val="C5E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圆角矩形 21"/>
          <p:cNvSpPr/>
          <p:nvPr/>
        </p:nvSpPr>
        <p:spPr>
          <a:xfrm>
            <a:off x="1390141" y="3803087"/>
            <a:ext cx="2647799" cy="476375"/>
          </a:xfrm>
          <a:prstGeom prst="roundRect">
            <a:avLst/>
          </a:prstGeom>
          <a:solidFill>
            <a:srgbClr val="C5E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圆角矩形 22"/>
          <p:cNvSpPr/>
          <p:nvPr/>
        </p:nvSpPr>
        <p:spPr>
          <a:xfrm>
            <a:off x="2292311" y="2550673"/>
            <a:ext cx="3111521" cy="476375"/>
          </a:xfrm>
          <a:prstGeom prst="roundRect">
            <a:avLst/>
          </a:pr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5575" y="3321498"/>
            <a:ext cx="571529" cy="5715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82" y="5899190"/>
            <a:ext cx="577880" cy="5778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651" y="2672564"/>
            <a:ext cx="577880" cy="5778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0977" y="1135530"/>
            <a:ext cx="577880" cy="5778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651" y="1172552"/>
            <a:ext cx="584230" cy="5842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3756" y="4154120"/>
            <a:ext cx="577880" cy="5778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矩形 29"/>
          <p:cNvSpPr/>
          <p:nvPr/>
        </p:nvSpPr>
        <p:spPr>
          <a:xfrm>
            <a:off x="4449960" y="6488668"/>
            <a:ext cx="78569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感谢</a:t>
            </a:r>
            <a:r>
              <a:rPr lang="en-US" altLang="zh-CN" dirty="0"/>
              <a:t>Molecular Plant</a:t>
            </a:r>
            <a:r>
              <a:rPr lang="zh-CN" altLang="en-US" dirty="0"/>
              <a:t>期刊与三位审稿人：不是每一个人都愿意听我们的故事。</a:t>
            </a:r>
            <a:endParaRPr lang="en-US" altLang="zh-CN" dirty="0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6656" y="3279368"/>
            <a:ext cx="577880" cy="5778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2" name="圆角矩形标注 6"/>
          <p:cNvSpPr/>
          <p:nvPr/>
        </p:nvSpPr>
        <p:spPr>
          <a:xfrm>
            <a:off x="845531" y="2550672"/>
            <a:ext cx="2182651" cy="540290"/>
          </a:xfrm>
          <a:custGeom>
            <a:avLst/>
            <a:gdLst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2167283 w 5201478"/>
              <a:gd name="connsiteY12" fmla="*/ 887896 h 887896"/>
              <a:gd name="connsiteX13" fmla="*/ 291283 w 5201478"/>
              <a:gd name="connsiteY13" fmla="*/ 1138034 h 887896"/>
              <a:gd name="connsiteX14" fmla="*/ 866913 w 5201478"/>
              <a:gd name="connsiteY14" fmla="*/ 887896 h 887896"/>
              <a:gd name="connsiteX15" fmla="*/ 147986 w 5201478"/>
              <a:gd name="connsiteY15" fmla="*/ 887896 h 887896"/>
              <a:gd name="connsiteX16" fmla="*/ 0 w 5201478"/>
              <a:gd name="connsiteY16" fmla="*/ 739910 h 887896"/>
              <a:gd name="connsiteX17" fmla="*/ 0 w 5201478"/>
              <a:gd name="connsiteY17" fmla="*/ 739913 h 887896"/>
              <a:gd name="connsiteX18" fmla="*/ 0 w 5201478"/>
              <a:gd name="connsiteY18" fmla="*/ 517939 h 887896"/>
              <a:gd name="connsiteX19" fmla="*/ 0 w 5201478"/>
              <a:gd name="connsiteY19" fmla="*/ 517939 h 887896"/>
              <a:gd name="connsiteX20" fmla="*/ 0 w 5201478"/>
              <a:gd name="connsiteY20" fmla="*/ 147986 h 887896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392030 w 5201478"/>
              <a:gd name="connsiteY12" fmla="*/ 1099930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10930 w 5201478"/>
              <a:gd name="connsiteY14" fmla="*/ 8945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96655 w 5201478"/>
              <a:gd name="connsiteY14" fmla="*/ 9072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15809"/>
              <a:gd name="connsiteX1" fmla="*/ 147986 w 5201478"/>
              <a:gd name="connsiteY1" fmla="*/ 0 h 1115809"/>
              <a:gd name="connsiteX2" fmla="*/ 866913 w 5201478"/>
              <a:gd name="connsiteY2" fmla="*/ 0 h 1115809"/>
              <a:gd name="connsiteX3" fmla="*/ 866913 w 5201478"/>
              <a:gd name="connsiteY3" fmla="*/ 0 h 1115809"/>
              <a:gd name="connsiteX4" fmla="*/ 2167283 w 5201478"/>
              <a:gd name="connsiteY4" fmla="*/ 0 h 1115809"/>
              <a:gd name="connsiteX5" fmla="*/ 5053492 w 5201478"/>
              <a:gd name="connsiteY5" fmla="*/ 0 h 1115809"/>
              <a:gd name="connsiteX6" fmla="*/ 5201478 w 5201478"/>
              <a:gd name="connsiteY6" fmla="*/ 147986 h 1115809"/>
              <a:gd name="connsiteX7" fmla="*/ 5201478 w 5201478"/>
              <a:gd name="connsiteY7" fmla="*/ 517939 h 1115809"/>
              <a:gd name="connsiteX8" fmla="*/ 5201478 w 5201478"/>
              <a:gd name="connsiteY8" fmla="*/ 517939 h 1115809"/>
              <a:gd name="connsiteX9" fmla="*/ 5201478 w 5201478"/>
              <a:gd name="connsiteY9" fmla="*/ 739913 h 1115809"/>
              <a:gd name="connsiteX10" fmla="*/ 5201478 w 5201478"/>
              <a:gd name="connsiteY10" fmla="*/ 739910 h 1115809"/>
              <a:gd name="connsiteX11" fmla="*/ 5053492 w 5201478"/>
              <a:gd name="connsiteY11" fmla="*/ 887896 h 1115809"/>
              <a:gd name="connsiteX12" fmla="*/ 1126986 w 5201478"/>
              <a:gd name="connsiteY12" fmla="*/ 861391 h 1115809"/>
              <a:gd name="connsiteX13" fmla="*/ 469083 w 5201478"/>
              <a:gd name="connsiteY13" fmla="*/ 1115809 h 1115809"/>
              <a:gd name="connsiteX14" fmla="*/ 296655 w 5201478"/>
              <a:gd name="connsiteY14" fmla="*/ 907222 h 1115809"/>
              <a:gd name="connsiteX15" fmla="*/ 147986 w 5201478"/>
              <a:gd name="connsiteY15" fmla="*/ 887896 h 1115809"/>
              <a:gd name="connsiteX16" fmla="*/ 0 w 5201478"/>
              <a:gd name="connsiteY16" fmla="*/ 739910 h 1115809"/>
              <a:gd name="connsiteX17" fmla="*/ 0 w 5201478"/>
              <a:gd name="connsiteY17" fmla="*/ 739913 h 1115809"/>
              <a:gd name="connsiteX18" fmla="*/ 0 w 5201478"/>
              <a:gd name="connsiteY18" fmla="*/ 517939 h 1115809"/>
              <a:gd name="connsiteX19" fmla="*/ 0 w 5201478"/>
              <a:gd name="connsiteY19" fmla="*/ 517939 h 1115809"/>
              <a:gd name="connsiteX20" fmla="*/ 0 w 5201478"/>
              <a:gd name="connsiteY20" fmla="*/ 147986 h 1115809"/>
              <a:gd name="connsiteX0" fmla="*/ 0 w 5201478"/>
              <a:gd name="connsiteY0" fmla="*/ 147986 h 907222"/>
              <a:gd name="connsiteX1" fmla="*/ 147986 w 5201478"/>
              <a:gd name="connsiteY1" fmla="*/ 0 h 907222"/>
              <a:gd name="connsiteX2" fmla="*/ 866913 w 5201478"/>
              <a:gd name="connsiteY2" fmla="*/ 0 h 907222"/>
              <a:gd name="connsiteX3" fmla="*/ 866913 w 5201478"/>
              <a:gd name="connsiteY3" fmla="*/ 0 h 907222"/>
              <a:gd name="connsiteX4" fmla="*/ 2167283 w 5201478"/>
              <a:gd name="connsiteY4" fmla="*/ 0 h 907222"/>
              <a:gd name="connsiteX5" fmla="*/ 5053492 w 5201478"/>
              <a:gd name="connsiteY5" fmla="*/ 0 h 907222"/>
              <a:gd name="connsiteX6" fmla="*/ 5201478 w 5201478"/>
              <a:gd name="connsiteY6" fmla="*/ 147986 h 907222"/>
              <a:gd name="connsiteX7" fmla="*/ 5201478 w 5201478"/>
              <a:gd name="connsiteY7" fmla="*/ 517939 h 907222"/>
              <a:gd name="connsiteX8" fmla="*/ 5201478 w 5201478"/>
              <a:gd name="connsiteY8" fmla="*/ 517939 h 907222"/>
              <a:gd name="connsiteX9" fmla="*/ 5201478 w 5201478"/>
              <a:gd name="connsiteY9" fmla="*/ 739913 h 907222"/>
              <a:gd name="connsiteX10" fmla="*/ 5201478 w 5201478"/>
              <a:gd name="connsiteY10" fmla="*/ 739910 h 907222"/>
              <a:gd name="connsiteX11" fmla="*/ 5053492 w 5201478"/>
              <a:gd name="connsiteY11" fmla="*/ 887896 h 907222"/>
              <a:gd name="connsiteX12" fmla="*/ 1126986 w 5201478"/>
              <a:gd name="connsiteY12" fmla="*/ 861391 h 907222"/>
              <a:gd name="connsiteX13" fmla="*/ 296655 w 5201478"/>
              <a:gd name="connsiteY13" fmla="*/ 907222 h 907222"/>
              <a:gd name="connsiteX14" fmla="*/ 147986 w 5201478"/>
              <a:gd name="connsiteY14" fmla="*/ 887896 h 907222"/>
              <a:gd name="connsiteX15" fmla="*/ 0 w 5201478"/>
              <a:gd name="connsiteY15" fmla="*/ 739910 h 907222"/>
              <a:gd name="connsiteX16" fmla="*/ 0 w 5201478"/>
              <a:gd name="connsiteY16" fmla="*/ 739913 h 907222"/>
              <a:gd name="connsiteX17" fmla="*/ 0 w 5201478"/>
              <a:gd name="connsiteY17" fmla="*/ 517939 h 907222"/>
              <a:gd name="connsiteX18" fmla="*/ 0 w 5201478"/>
              <a:gd name="connsiteY18" fmla="*/ 517939 h 907222"/>
              <a:gd name="connsiteX19" fmla="*/ 0 w 5201478"/>
              <a:gd name="connsiteY19" fmla="*/ 147986 h 907222"/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1126986 w 5201478"/>
              <a:gd name="connsiteY12" fmla="*/ 861391 h 887896"/>
              <a:gd name="connsiteX13" fmla="*/ 147986 w 5201478"/>
              <a:gd name="connsiteY13" fmla="*/ 887896 h 887896"/>
              <a:gd name="connsiteX14" fmla="*/ 0 w 5201478"/>
              <a:gd name="connsiteY14" fmla="*/ 739910 h 887896"/>
              <a:gd name="connsiteX15" fmla="*/ 0 w 5201478"/>
              <a:gd name="connsiteY15" fmla="*/ 739913 h 887896"/>
              <a:gd name="connsiteX16" fmla="*/ 0 w 5201478"/>
              <a:gd name="connsiteY16" fmla="*/ 517939 h 887896"/>
              <a:gd name="connsiteX17" fmla="*/ 0 w 5201478"/>
              <a:gd name="connsiteY17" fmla="*/ 517939 h 887896"/>
              <a:gd name="connsiteX18" fmla="*/ 0 w 5201478"/>
              <a:gd name="connsiteY18" fmla="*/ 147986 h 887896"/>
              <a:gd name="connsiteX0" fmla="*/ 615950 w 5817428"/>
              <a:gd name="connsiteY0" fmla="*/ 147986 h 895488"/>
              <a:gd name="connsiteX1" fmla="*/ 763936 w 5817428"/>
              <a:gd name="connsiteY1" fmla="*/ 0 h 895488"/>
              <a:gd name="connsiteX2" fmla="*/ 1482863 w 5817428"/>
              <a:gd name="connsiteY2" fmla="*/ 0 h 895488"/>
              <a:gd name="connsiteX3" fmla="*/ 1482863 w 5817428"/>
              <a:gd name="connsiteY3" fmla="*/ 0 h 895488"/>
              <a:gd name="connsiteX4" fmla="*/ 2783233 w 5817428"/>
              <a:gd name="connsiteY4" fmla="*/ 0 h 895488"/>
              <a:gd name="connsiteX5" fmla="*/ 5669442 w 5817428"/>
              <a:gd name="connsiteY5" fmla="*/ 0 h 895488"/>
              <a:gd name="connsiteX6" fmla="*/ 5817428 w 5817428"/>
              <a:gd name="connsiteY6" fmla="*/ 147986 h 895488"/>
              <a:gd name="connsiteX7" fmla="*/ 5817428 w 5817428"/>
              <a:gd name="connsiteY7" fmla="*/ 517939 h 895488"/>
              <a:gd name="connsiteX8" fmla="*/ 5817428 w 5817428"/>
              <a:gd name="connsiteY8" fmla="*/ 517939 h 895488"/>
              <a:gd name="connsiteX9" fmla="*/ 5817428 w 5817428"/>
              <a:gd name="connsiteY9" fmla="*/ 739913 h 895488"/>
              <a:gd name="connsiteX10" fmla="*/ 5817428 w 5817428"/>
              <a:gd name="connsiteY10" fmla="*/ 739910 h 895488"/>
              <a:gd name="connsiteX11" fmla="*/ 5669442 w 5817428"/>
              <a:gd name="connsiteY11" fmla="*/ 887896 h 895488"/>
              <a:gd name="connsiteX12" fmla="*/ 1742936 w 5817428"/>
              <a:gd name="connsiteY12" fmla="*/ 861391 h 895488"/>
              <a:gd name="connsiteX13" fmla="*/ 763936 w 5817428"/>
              <a:gd name="connsiteY13" fmla="*/ 887896 h 895488"/>
              <a:gd name="connsiteX14" fmla="*/ 615950 w 5817428"/>
              <a:gd name="connsiteY14" fmla="*/ 739910 h 895488"/>
              <a:gd name="connsiteX15" fmla="*/ 0 w 5817428"/>
              <a:gd name="connsiteY15" fmla="*/ 895488 h 895488"/>
              <a:gd name="connsiteX16" fmla="*/ 615950 w 5817428"/>
              <a:gd name="connsiteY16" fmla="*/ 517939 h 895488"/>
              <a:gd name="connsiteX17" fmla="*/ 615950 w 5817428"/>
              <a:gd name="connsiteY17" fmla="*/ 517939 h 895488"/>
              <a:gd name="connsiteX18" fmla="*/ 615950 w 5817428"/>
              <a:gd name="connsiteY18" fmla="*/ 147986 h 895488"/>
              <a:gd name="connsiteX0" fmla="*/ 1017399 w 6218877"/>
              <a:gd name="connsiteY0" fmla="*/ 147986 h 997088"/>
              <a:gd name="connsiteX1" fmla="*/ 1165385 w 6218877"/>
              <a:gd name="connsiteY1" fmla="*/ 0 h 997088"/>
              <a:gd name="connsiteX2" fmla="*/ 1884312 w 6218877"/>
              <a:gd name="connsiteY2" fmla="*/ 0 h 997088"/>
              <a:gd name="connsiteX3" fmla="*/ 1884312 w 6218877"/>
              <a:gd name="connsiteY3" fmla="*/ 0 h 997088"/>
              <a:gd name="connsiteX4" fmla="*/ 3184682 w 6218877"/>
              <a:gd name="connsiteY4" fmla="*/ 0 h 997088"/>
              <a:gd name="connsiteX5" fmla="*/ 6070891 w 6218877"/>
              <a:gd name="connsiteY5" fmla="*/ 0 h 997088"/>
              <a:gd name="connsiteX6" fmla="*/ 6218877 w 6218877"/>
              <a:gd name="connsiteY6" fmla="*/ 147986 h 997088"/>
              <a:gd name="connsiteX7" fmla="*/ 6218877 w 6218877"/>
              <a:gd name="connsiteY7" fmla="*/ 517939 h 997088"/>
              <a:gd name="connsiteX8" fmla="*/ 6218877 w 6218877"/>
              <a:gd name="connsiteY8" fmla="*/ 517939 h 997088"/>
              <a:gd name="connsiteX9" fmla="*/ 6218877 w 6218877"/>
              <a:gd name="connsiteY9" fmla="*/ 739913 h 997088"/>
              <a:gd name="connsiteX10" fmla="*/ 6218877 w 6218877"/>
              <a:gd name="connsiteY10" fmla="*/ 739910 h 997088"/>
              <a:gd name="connsiteX11" fmla="*/ 6070891 w 6218877"/>
              <a:gd name="connsiteY11" fmla="*/ 887896 h 997088"/>
              <a:gd name="connsiteX12" fmla="*/ 2144385 w 6218877"/>
              <a:gd name="connsiteY12" fmla="*/ 861391 h 997088"/>
              <a:gd name="connsiteX13" fmla="*/ 1165385 w 6218877"/>
              <a:gd name="connsiteY13" fmla="*/ 887896 h 997088"/>
              <a:gd name="connsiteX14" fmla="*/ 1017399 w 6218877"/>
              <a:gd name="connsiteY14" fmla="*/ 739910 h 997088"/>
              <a:gd name="connsiteX15" fmla="*/ 0 w 6218877"/>
              <a:gd name="connsiteY15" fmla="*/ 997088 h 997088"/>
              <a:gd name="connsiteX16" fmla="*/ 1017399 w 6218877"/>
              <a:gd name="connsiteY16" fmla="*/ 517939 h 997088"/>
              <a:gd name="connsiteX17" fmla="*/ 1017399 w 6218877"/>
              <a:gd name="connsiteY17" fmla="*/ 517939 h 997088"/>
              <a:gd name="connsiteX18" fmla="*/ 1017399 w 6218877"/>
              <a:gd name="connsiteY18" fmla="*/ 147986 h 99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218877" h="997088">
                <a:moveTo>
                  <a:pt x="1017399" y="147986"/>
                </a:moveTo>
                <a:cubicBezTo>
                  <a:pt x="1017399" y="66256"/>
                  <a:pt x="1083655" y="0"/>
                  <a:pt x="1165385" y="0"/>
                </a:cubicBezTo>
                <a:lnTo>
                  <a:pt x="1884312" y="0"/>
                </a:lnTo>
                <a:lnTo>
                  <a:pt x="1884312" y="0"/>
                </a:lnTo>
                <a:lnTo>
                  <a:pt x="3184682" y="0"/>
                </a:lnTo>
                <a:lnTo>
                  <a:pt x="6070891" y="0"/>
                </a:lnTo>
                <a:cubicBezTo>
                  <a:pt x="6152621" y="0"/>
                  <a:pt x="6218877" y="66256"/>
                  <a:pt x="6218877" y="147986"/>
                </a:cubicBezTo>
                <a:lnTo>
                  <a:pt x="6218877" y="517939"/>
                </a:lnTo>
                <a:lnTo>
                  <a:pt x="6218877" y="517939"/>
                </a:lnTo>
                <a:lnTo>
                  <a:pt x="6218877" y="739913"/>
                </a:lnTo>
                <a:lnTo>
                  <a:pt x="6218877" y="739910"/>
                </a:lnTo>
                <a:cubicBezTo>
                  <a:pt x="6218877" y="821640"/>
                  <a:pt x="6152621" y="887896"/>
                  <a:pt x="6070891" y="887896"/>
                </a:cubicBezTo>
                <a:lnTo>
                  <a:pt x="2144385" y="861391"/>
                </a:lnTo>
                <a:lnTo>
                  <a:pt x="1165385" y="887896"/>
                </a:lnTo>
                <a:cubicBezTo>
                  <a:pt x="1083655" y="887896"/>
                  <a:pt x="1017399" y="821640"/>
                  <a:pt x="1017399" y="739910"/>
                </a:cubicBezTo>
                <a:lnTo>
                  <a:pt x="0" y="997088"/>
                </a:lnTo>
                <a:lnTo>
                  <a:pt x="1017399" y="517939"/>
                </a:lnTo>
                <a:lnTo>
                  <a:pt x="1017399" y="517939"/>
                </a:lnTo>
                <a:lnTo>
                  <a:pt x="1017399" y="147986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202041" y="2644252"/>
            <a:ext cx="42017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@CJ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把补助拿出来，一起搞个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2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手服务器呗</a:t>
            </a:r>
          </a:p>
        </p:txBody>
      </p:sp>
      <p:sp>
        <p:nvSpPr>
          <p:cNvPr id="34" name="圆角矩形标注 6"/>
          <p:cNvSpPr/>
          <p:nvPr/>
        </p:nvSpPr>
        <p:spPr>
          <a:xfrm flipH="1">
            <a:off x="3070466" y="3164585"/>
            <a:ext cx="2005107" cy="540290"/>
          </a:xfrm>
          <a:custGeom>
            <a:avLst/>
            <a:gdLst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2167283 w 5201478"/>
              <a:gd name="connsiteY12" fmla="*/ 887896 h 887896"/>
              <a:gd name="connsiteX13" fmla="*/ 291283 w 5201478"/>
              <a:gd name="connsiteY13" fmla="*/ 1138034 h 887896"/>
              <a:gd name="connsiteX14" fmla="*/ 866913 w 5201478"/>
              <a:gd name="connsiteY14" fmla="*/ 887896 h 887896"/>
              <a:gd name="connsiteX15" fmla="*/ 147986 w 5201478"/>
              <a:gd name="connsiteY15" fmla="*/ 887896 h 887896"/>
              <a:gd name="connsiteX16" fmla="*/ 0 w 5201478"/>
              <a:gd name="connsiteY16" fmla="*/ 739910 h 887896"/>
              <a:gd name="connsiteX17" fmla="*/ 0 w 5201478"/>
              <a:gd name="connsiteY17" fmla="*/ 739913 h 887896"/>
              <a:gd name="connsiteX18" fmla="*/ 0 w 5201478"/>
              <a:gd name="connsiteY18" fmla="*/ 517939 h 887896"/>
              <a:gd name="connsiteX19" fmla="*/ 0 w 5201478"/>
              <a:gd name="connsiteY19" fmla="*/ 517939 h 887896"/>
              <a:gd name="connsiteX20" fmla="*/ 0 w 5201478"/>
              <a:gd name="connsiteY20" fmla="*/ 147986 h 887896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392030 w 5201478"/>
              <a:gd name="connsiteY12" fmla="*/ 1099930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10930 w 5201478"/>
              <a:gd name="connsiteY14" fmla="*/ 8945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96655 w 5201478"/>
              <a:gd name="connsiteY14" fmla="*/ 9072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15809"/>
              <a:gd name="connsiteX1" fmla="*/ 147986 w 5201478"/>
              <a:gd name="connsiteY1" fmla="*/ 0 h 1115809"/>
              <a:gd name="connsiteX2" fmla="*/ 866913 w 5201478"/>
              <a:gd name="connsiteY2" fmla="*/ 0 h 1115809"/>
              <a:gd name="connsiteX3" fmla="*/ 866913 w 5201478"/>
              <a:gd name="connsiteY3" fmla="*/ 0 h 1115809"/>
              <a:gd name="connsiteX4" fmla="*/ 2167283 w 5201478"/>
              <a:gd name="connsiteY4" fmla="*/ 0 h 1115809"/>
              <a:gd name="connsiteX5" fmla="*/ 5053492 w 5201478"/>
              <a:gd name="connsiteY5" fmla="*/ 0 h 1115809"/>
              <a:gd name="connsiteX6" fmla="*/ 5201478 w 5201478"/>
              <a:gd name="connsiteY6" fmla="*/ 147986 h 1115809"/>
              <a:gd name="connsiteX7" fmla="*/ 5201478 w 5201478"/>
              <a:gd name="connsiteY7" fmla="*/ 517939 h 1115809"/>
              <a:gd name="connsiteX8" fmla="*/ 5201478 w 5201478"/>
              <a:gd name="connsiteY8" fmla="*/ 517939 h 1115809"/>
              <a:gd name="connsiteX9" fmla="*/ 5201478 w 5201478"/>
              <a:gd name="connsiteY9" fmla="*/ 739913 h 1115809"/>
              <a:gd name="connsiteX10" fmla="*/ 5201478 w 5201478"/>
              <a:gd name="connsiteY10" fmla="*/ 739910 h 1115809"/>
              <a:gd name="connsiteX11" fmla="*/ 5053492 w 5201478"/>
              <a:gd name="connsiteY11" fmla="*/ 887896 h 1115809"/>
              <a:gd name="connsiteX12" fmla="*/ 1126986 w 5201478"/>
              <a:gd name="connsiteY12" fmla="*/ 861391 h 1115809"/>
              <a:gd name="connsiteX13" fmla="*/ 469083 w 5201478"/>
              <a:gd name="connsiteY13" fmla="*/ 1115809 h 1115809"/>
              <a:gd name="connsiteX14" fmla="*/ 296655 w 5201478"/>
              <a:gd name="connsiteY14" fmla="*/ 907222 h 1115809"/>
              <a:gd name="connsiteX15" fmla="*/ 147986 w 5201478"/>
              <a:gd name="connsiteY15" fmla="*/ 887896 h 1115809"/>
              <a:gd name="connsiteX16" fmla="*/ 0 w 5201478"/>
              <a:gd name="connsiteY16" fmla="*/ 739910 h 1115809"/>
              <a:gd name="connsiteX17" fmla="*/ 0 w 5201478"/>
              <a:gd name="connsiteY17" fmla="*/ 739913 h 1115809"/>
              <a:gd name="connsiteX18" fmla="*/ 0 w 5201478"/>
              <a:gd name="connsiteY18" fmla="*/ 517939 h 1115809"/>
              <a:gd name="connsiteX19" fmla="*/ 0 w 5201478"/>
              <a:gd name="connsiteY19" fmla="*/ 517939 h 1115809"/>
              <a:gd name="connsiteX20" fmla="*/ 0 w 5201478"/>
              <a:gd name="connsiteY20" fmla="*/ 147986 h 1115809"/>
              <a:gd name="connsiteX0" fmla="*/ 0 w 5201478"/>
              <a:gd name="connsiteY0" fmla="*/ 147986 h 907222"/>
              <a:gd name="connsiteX1" fmla="*/ 147986 w 5201478"/>
              <a:gd name="connsiteY1" fmla="*/ 0 h 907222"/>
              <a:gd name="connsiteX2" fmla="*/ 866913 w 5201478"/>
              <a:gd name="connsiteY2" fmla="*/ 0 h 907222"/>
              <a:gd name="connsiteX3" fmla="*/ 866913 w 5201478"/>
              <a:gd name="connsiteY3" fmla="*/ 0 h 907222"/>
              <a:gd name="connsiteX4" fmla="*/ 2167283 w 5201478"/>
              <a:gd name="connsiteY4" fmla="*/ 0 h 907222"/>
              <a:gd name="connsiteX5" fmla="*/ 5053492 w 5201478"/>
              <a:gd name="connsiteY5" fmla="*/ 0 h 907222"/>
              <a:gd name="connsiteX6" fmla="*/ 5201478 w 5201478"/>
              <a:gd name="connsiteY6" fmla="*/ 147986 h 907222"/>
              <a:gd name="connsiteX7" fmla="*/ 5201478 w 5201478"/>
              <a:gd name="connsiteY7" fmla="*/ 517939 h 907222"/>
              <a:gd name="connsiteX8" fmla="*/ 5201478 w 5201478"/>
              <a:gd name="connsiteY8" fmla="*/ 517939 h 907222"/>
              <a:gd name="connsiteX9" fmla="*/ 5201478 w 5201478"/>
              <a:gd name="connsiteY9" fmla="*/ 739913 h 907222"/>
              <a:gd name="connsiteX10" fmla="*/ 5201478 w 5201478"/>
              <a:gd name="connsiteY10" fmla="*/ 739910 h 907222"/>
              <a:gd name="connsiteX11" fmla="*/ 5053492 w 5201478"/>
              <a:gd name="connsiteY11" fmla="*/ 887896 h 907222"/>
              <a:gd name="connsiteX12" fmla="*/ 1126986 w 5201478"/>
              <a:gd name="connsiteY12" fmla="*/ 861391 h 907222"/>
              <a:gd name="connsiteX13" fmla="*/ 296655 w 5201478"/>
              <a:gd name="connsiteY13" fmla="*/ 907222 h 907222"/>
              <a:gd name="connsiteX14" fmla="*/ 147986 w 5201478"/>
              <a:gd name="connsiteY14" fmla="*/ 887896 h 907222"/>
              <a:gd name="connsiteX15" fmla="*/ 0 w 5201478"/>
              <a:gd name="connsiteY15" fmla="*/ 739910 h 907222"/>
              <a:gd name="connsiteX16" fmla="*/ 0 w 5201478"/>
              <a:gd name="connsiteY16" fmla="*/ 739913 h 907222"/>
              <a:gd name="connsiteX17" fmla="*/ 0 w 5201478"/>
              <a:gd name="connsiteY17" fmla="*/ 517939 h 907222"/>
              <a:gd name="connsiteX18" fmla="*/ 0 w 5201478"/>
              <a:gd name="connsiteY18" fmla="*/ 517939 h 907222"/>
              <a:gd name="connsiteX19" fmla="*/ 0 w 5201478"/>
              <a:gd name="connsiteY19" fmla="*/ 147986 h 907222"/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1126986 w 5201478"/>
              <a:gd name="connsiteY12" fmla="*/ 861391 h 887896"/>
              <a:gd name="connsiteX13" fmla="*/ 147986 w 5201478"/>
              <a:gd name="connsiteY13" fmla="*/ 887896 h 887896"/>
              <a:gd name="connsiteX14" fmla="*/ 0 w 5201478"/>
              <a:gd name="connsiteY14" fmla="*/ 739910 h 887896"/>
              <a:gd name="connsiteX15" fmla="*/ 0 w 5201478"/>
              <a:gd name="connsiteY15" fmla="*/ 739913 h 887896"/>
              <a:gd name="connsiteX16" fmla="*/ 0 w 5201478"/>
              <a:gd name="connsiteY16" fmla="*/ 517939 h 887896"/>
              <a:gd name="connsiteX17" fmla="*/ 0 w 5201478"/>
              <a:gd name="connsiteY17" fmla="*/ 517939 h 887896"/>
              <a:gd name="connsiteX18" fmla="*/ 0 w 5201478"/>
              <a:gd name="connsiteY18" fmla="*/ 147986 h 887896"/>
              <a:gd name="connsiteX0" fmla="*/ 615950 w 5817428"/>
              <a:gd name="connsiteY0" fmla="*/ 147986 h 895488"/>
              <a:gd name="connsiteX1" fmla="*/ 763936 w 5817428"/>
              <a:gd name="connsiteY1" fmla="*/ 0 h 895488"/>
              <a:gd name="connsiteX2" fmla="*/ 1482863 w 5817428"/>
              <a:gd name="connsiteY2" fmla="*/ 0 h 895488"/>
              <a:gd name="connsiteX3" fmla="*/ 1482863 w 5817428"/>
              <a:gd name="connsiteY3" fmla="*/ 0 h 895488"/>
              <a:gd name="connsiteX4" fmla="*/ 2783233 w 5817428"/>
              <a:gd name="connsiteY4" fmla="*/ 0 h 895488"/>
              <a:gd name="connsiteX5" fmla="*/ 5669442 w 5817428"/>
              <a:gd name="connsiteY5" fmla="*/ 0 h 895488"/>
              <a:gd name="connsiteX6" fmla="*/ 5817428 w 5817428"/>
              <a:gd name="connsiteY6" fmla="*/ 147986 h 895488"/>
              <a:gd name="connsiteX7" fmla="*/ 5817428 w 5817428"/>
              <a:gd name="connsiteY7" fmla="*/ 517939 h 895488"/>
              <a:gd name="connsiteX8" fmla="*/ 5817428 w 5817428"/>
              <a:gd name="connsiteY8" fmla="*/ 517939 h 895488"/>
              <a:gd name="connsiteX9" fmla="*/ 5817428 w 5817428"/>
              <a:gd name="connsiteY9" fmla="*/ 739913 h 895488"/>
              <a:gd name="connsiteX10" fmla="*/ 5817428 w 5817428"/>
              <a:gd name="connsiteY10" fmla="*/ 739910 h 895488"/>
              <a:gd name="connsiteX11" fmla="*/ 5669442 w 5817428"/>
              <a:gd name="connsiteY11" fmla="*/ 887896 h 895488"/>
              <a:gd name="connsiteX12" fmla="*/ 1742936 w 5817428"/>
              <a:gd name="connsiteY12" fmla="*/ 861391 h 895488"/>
              <a:gd name="connsiteX13" fmla="*/ 763936 w 5817428"/>
              <a:gd name="connsiteY13" fmla="*/ 887896 h 895488"/>
              <a:gd name="connsiteX14" fmla="*/ 615950 w 5817428"/>
              <a:gd name="connsiteY14" fmla="*/ 739910 h 895488"/>
              <a:gd name="connsiteX15" fmla="*/ 0 w 5817428"/>
              <a:gd name="connsiteY15" fmla="*/ 895488 h 895488"/>
              <a:gd name="connsiteX16" fmla="*/ 615950 w 5817428"/>
              <a:gd name="connsiteY16" fmla="*/ 517939 h 895488"/>
              <a:gd name="connsiteX17" fmla="*/ 615950 w 5817428"/>
              <a:gd name="connsiteY17" fmla="*/ 517939 h 895488"/>
              <a:gd name="connsiteX18" fmla="*/ 615950 w 5817428"/>
              <a:gd name="connsiteY18" fmla="*/ 147986 h 895488"/>
              <a:gd name="connsiteX0" fmla="*/ 1017399 w 6218877"/>
              <a:gd name="connsiteY0" fmla="*/ 147986 h 997088"/>
              <a:gd name="connsiteX1" fmla="*/ 1165385 w 6218877"/>
              <a:gd name="connsiteY1" fmla="*/ 0 h 997088"/>
              <a:gd name="connsiteX2" fmla="*/ 1884312 w 6218877"/>
              <a:gd name="connsiteY2" fmla="*/ 0 h 997088"/>
              <a:gd name="connsiteX3" fmla="*/ 1884312 w 6218877"/>
              <a:gd name="connsiteY3" fmla="*/ 0 h 997088"/>
              <a:gd name="connsiteX4" fmla="*/ 3184682 w 6218877"/>
              <a:gd name="connsiteY4" fmla="*/ 0 h 997088"/>
              <a:gd name="connsiteX5" fmla="*/ 6070891 w 6218877"/>
              <a:gd name="connsiteY5" fmla="*/ 0 h 997088"/>
              <a:gd name="connsiteX6" fmla="*/ 6218877 w 6218877"/>
              <a:gd name="connsiteY6" fmla="*/ 147986 h 997088"/>
              <a:gd name="connsiteX7" fmla="*/ 6218877 w 6218877"/>
              <a:gd name="connsiteY7" fmla="*/ 517939 h 997088"/>
              <a:gd name="connsiteX8" fmla="*/ 6218877 w 6218877"/>
              <a:gd name="connsiteY8" fmla="*/ 517939 h 997088"/>
              <a:gd name="connsiteX9" fmla="*/ 6218877 w 6218877"/>
              <a:gd name="connsiteY9" fmla="*/ 739913 h 997088"/>
              <a:gd name="connsiteX10" fmla="*/ 6218877 w 6218877"/>
              <a:gd name="connsiteY10" fmla="*/ 739910 h 997088"/>
              <a:gd name="connsiteX11" fmla="*/ 6070891 w 6218877"/>
              <a:gd name="connsiteY11" fmla="*/ 887896 h 997088"/>
              <a:gd name="connsiteX12" fmla="*/ 2144385 w 6218877"/>
              <a:gd name="connsiteY12" fmla="*/ 861391 h 997088"/>
              <a:gd name="connsiteX13" fmla="*/ 1165385 w 6218877"/>
              <a:gd name="connsiteY13" fmla="*/ 887896 h 997088"/>
              <a:gd name="connsiteX14" fmla="*/ 1017399 w 6218877"/>
              <a:gd name="connsiteY14" fmla="*/ 739910 h 997088"/>
              <a:gd name="connsiteX15" fmla="*/ 0 w 6218877"/>
              <a:gd name="connsiteY15" fmla="*/ 997088 h 997088"/>
              <a:gd name="connsiteX16" fmla="*/ 1017399 w 6218877"/>
              <a:gd name="connsiteY16" fmla="*/ 517939 h 997088"/>
              <a:gd name="connsiteX17" fmla="*/ 1017399 w 6218877"/>
              <a:gd name="connsiteY17" fmla="*/ 517939 h 997088"/>
              <a:gd name="connsiteX18" fmla="*/ 1017399 w 6218877"/>
              <a:gd name="connsiteY18" fmla="*/ 147986 h 99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218877" h="997088">
                <a:moveTo>
                  <a:pt x="1017399" y="147986"/>
                </a:moveTo>
                <a:cubicBezTo>
                  <a:pt x="1017399" y="66256"/>
                  <a:pt x="1083655" y="0"/>
                  <a:pt x="1165385" y="0"/>
                </a:cubicBezTo>
                <a:lnTo>
                  <a:pt x="1884312" y="0"/>
                </a:lnTo>
                <a:lnTo>
                  <a:pt x="1884312" y="0"/>
                </a:lnTo>
                <a:lnTo>
                  <a:pt x="3184682" y="0"/>
                </a:lnTo>
                <a:lnTo>
                  <a:pt x="6070891" y="0"/>
                </a:lnTo>
                <a:cubicBezTo>
                  <a:pt x="6152621" y="0"/>
                  <a:pt x="6218877" y="66256"/>
                  <a:pt x="6218877" y="147986"/>
                </a:cubicBezTo>
                <a:lnTo>
                  <a:pt x="6218877" y="517939"/>
                </a:lnTo>
                <a:lnTo>
                  <a:pt x="6218877" y="517939"/>
                </a:lnTo>
                <a:lnTo>
                  <a:pt x="6218877" y="739913"/>
                </a:lnTo>
                <a:lnTo>
                  <a:pt x="6218877" y="739910"/>
                </a:lnTo>
                <a:cubicBezTo>
                  <a:pt x="6218877" y="821640"/>
                  <a:pt x="6152621" y="887896"/>
                  <a:pt x="6070891" y="887896"/>
                </a:cubicBezTo>
                <a:lnTo>
                  <a:pt x="2144385" y="861391"/>
                </a:lnTo>
                <a:lnTo>
                  <a:pt x="1165385" y="887896"/>
                </a:lnTo>
                <a:cubicBezTo>
                  <a:pt x="1083655" y="887896"/>
                  <a:pt x="1017399" y="821640"/>
                  <a:pt x="1017399" y="739910"/>
                </a:cubicBezTo>
                <a:lnTo>
                  <a:pt x="0" y="997088"/>
                </a:lnTo>
                <a:lnTo>
                  <a:pt x="1017399" y="517939"/>
                </a:lnTo>
                <a:lnTo>
                  <a:pt x="1017399" y="517939"/>
                </a:lnTo>
                <a:lnTo>
                  <a:pt x="1017399" y="14798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3255221" y="3232966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可以啊，搞吧</a:t>
            </a: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808" y="3956305"/>
            <a:ext cx="571529" cy="5715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7" name="圆角矩形标注 6"/>
          <p:cNvSpPr/>
          <p:nvPr/>
        </p:nvSpPr>
        <p:spPr>
          <a:xfrm flipH="1">
            <a:off x="2850639" y="3799392"/>
            <a:ext cx="2234637" cy="540290"/>
          </a:xfrm>
          <a:custGeom>
            <a:avLst/>
            <a:gdLst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2167283 w 5201478"/>
              <a:gd name="connsiteY12" fmla="*/ 887896 h 887896"/>
              <a:gd name="connsiteX13" fmla="*/ 291283 w 5201478"/>
              <a:gd name="connsiteY13" fmla="*/ 1138034 h 887896"/>
              <a:gd name="connsiteX14" fmla="*/ 866913 w 5201478"/>
              <a:gd name="connsiteY14" fmla="*/ 887896 h 887896"/>
              <a:gd name="connsiteX15" fmla="*/ 147986 w 5201478"/>
              <a:gd name="connsiteY15" fmla="*/ 887896 h 887896"/>
              <a:gd name="connsiteX16" fmla="*/ 0 w 5201478"/>
              <a:gd name="connsiteY16" fmla="*/ 739910 h 887896"/>
              <a:gd name="connsiteX17" fmla="*/ 0 w 5201478"/>
              <a:gd name="connsiteY17" fmla="*/ 739913 h 887896"/>
              <a:gd name="connsiteX18" fmla="*/ 0 w 5201478"/>
              <a:gd name="connsiteY18" fmla="*/ 517939 h 887896"/>
              <a:gd name="connsiteX19" fmla="*/ 0 w 5201478"/>
              <a:gd name="connsiteY19" fmla="*/ 517939 h 887896"/>
              <a:gd name="connsiteX20" fmla="*/ 0 w 5201478"/>
              <a:gd name="connsiteY20" fmla="*/ 147986 h 887896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392030 w 5201478"/>
              <a:gd name="connsiteY12" fmla="*/ 1099930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10930 w 5201478"/>
              <a:gd name="connsiteY14" fmla="*/ 8945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96655 w 5201478"/>
              <a:gd name="connsiteY14" fmla="*/ 9072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15809"/>
              <a:gd name="connsiteX1" fmla="*/ 147986 w 5201478"/>
              <a:gd name="connsiteY1" fmla="*/ 0 h 1115809"/>
              <a:gd name="connsiteX2" fmla="*/ 866913 w 5201478"/>
              <a:gd name="connsiteY2" fmla="*/ 0 h 1115809"/>
              <a:gd name="connsiteX3" fmla="*/ 866913 w 5201478"/>
              <a:gd name="connsiteY3" fmla="*/ 0 h 1115809"/>
              <a:gd name="connsiteX4" fmla="*/ 2167283 w 5201478"/>
              <a:gd name="connsiteY4" fmla="*/ 0 h 1115809"/>
              <a:gd name="connsiteX5" fmla="*/ 5053492 w 5201478"/>
              <a:gd name="connsiteY5" fmla="*/ 0 h 1115809"/>
              <a:gd name="connsiteX6" fmla="*/ 5201478 w 5201478"/>
              <a:gd name="connsiteY6" fmla="*/ 147986 h 1115809"/>
              <a:gd name="connsiteX7" fmla="*/ 5201478 w 5201478"/>
              <a:gd name="connsiteY7" fmla="*/ 517939 h 1115809"/>
              <a:gd name="connsiteX8" fmla="*/ 5201478 w 5201478"/>
              <a:gd name="connsiteY8" fmla="*/ 517939 h 1115809"/>
              <a:gd name="connsiteX9" fmla="*/ 5201478 w 5201478"/>
              <a:gd name="connsiteY9" fmla="*/ 739913 h 1115809"/>
              <a:gd name="connsiteX10" fmla="*/ 5201478 w 5201478"/>
              <a:gd name="connsiteY10" fmla="*/ 739910 h 1115809"/>
              <a:gd name="connsiteX11" fmla="*/ 5053492 w 5201478"/>
              <a:gd name="connsiteY11" fmla="*/ 887896 h 1115809"/>
              <a:gd name="connsiteX12" fmla="*/ 1126986 w 5201478"/>
              <a:gd name="connsiteY12" fmla="*/ 861391 h 1115809"/>
              <a:gd name="connsiteX13" fmla="*/ 469083 w 5201478"/>
              <a:gd name="connsiteY13" fmla="*/ 1115809 h 1115809"/>
              <a:gd name="connsiteX14" fmla="*/ 296655 w 5201478"/>
              <a:gd name="connsiteY14" fmla="*/ 907222 h 1115809"/>
              <a:gd name="connsiteX15" fmla="*/ 147986 w 5201478"/>
              <a:gd name="connsiteY15" fmla="*/ 887896 h 1115809"/>
              <a:gd name="connsiteX16" fmla="*/ 0 w 5201478"/>
              <a:gd name="connsiteY16" fmla="*/ 739910 h 1115809"/>
              <a:gd name="connsiteX17" fmla="*/ 0 w 5201478"/>
              <a:gd name="connsiteY17" fmla="*/ 739913 h 1115809"/>
              <a:gd name="connsiteX18" fmla="*/ 0 w 5201478"/>
              <a:gd name="connsiteY18" fmla="*/ 517939 h 1115809"/>
              <a:gd name="connsiteX19" fmla="*/ 0 w 5201478"/>
              <a:gd name="connsiteY19" fmla="*/ 517939 h 1115809"/>
              <a:gd name="connsiteX20" fmla="*/ 0 w 5201478"/>
              <a:gd name="connsiteY20" fmla="*/ 147986 h 1115809"/>
              <a:gd name="connsiteX0" fmla="*/ 0 w 5201478"/>
              <a:gd name="connsiteY0" fmla="*/ 147986 h 907222"/>
              <a:gd name="connsiteX1" fmla="*/ 147986 w 5201478"/>
              <a:gd name="connsiteY1" fmla="*/ 0 h 907222"/>
              <a:gd name="connsiteX2" fmla="*/ 866913 w 5201478"/>
              <a:gd name="connsiteY2" fmla="*/ 0 h 907222"/>
              <a:gd name="connsiteX3" fmla="*/ 866913 w 5201478"/>
              <a:gd name="connsiteY3" fmla="*/ 0 h 907222"/>
              <a:gd name="connsiteX4" fmla="*/ 2167283 w 5201478"/>
              <a:gd name="connsiteY4" fmla="*/ 0 h 907222"/>
              <a:gd name="connsiteX5" fmla="*/ 5053492 w 5201478"/>
              <a:gd name="connsiteY5" fmla="*/ 0 h 907222"/>
              <a:gd name="connsiteX6" fmla="*/ 5201478 w 5201478"/>
              <a:gd name="connsiteY6" fmla="*/ 147986 h 907222"/>
              <a:gd name="connsiteX7" fmla="*/ 5201478 w 5201478"/>
              <a:gd name="connsiteY7" fmla="*/ 517939 h 907222"/>
              <a:gd name="connsiteX8" fmla="*/ 5201478 w 5201478"/>
              <a:gd name="connsiteY8" fmla="*/ 517939 h 907222"/>
              <a:gd name="connsiteX9" fmla="*/ 5201478 w 5201478"/>
              <a:gd name="connsiteY9" fmla="*/ 739913 h 907222"/>
              <a:gd name="connsiteX10" fmla="*/ 5201478 w 5201478"/>
              <a:gd name="connsiteY10" fmla="*/ 739910 h 907222"/>
              <a:gd name="connsiteX11" fmla="*/ 5053492 w 5201478"/>
              <a:gd name="connsiteY11" fmla="*/ 887896 h 907222"/>
              <a:gd name="connsiteX12" fmla="*/ 1126986 w 5201478"/>
              <a:gd name="connsiteY12" fmla="*/ 861391 h 907222"/>
              <a:gd name="connsiteX13" fmla="*/ 296655 w 5201478"/>
              <a:gd name="connsiteY13" fmla="*/ 907222 h 907222"/>
              <a:gd name="connsiteX14" fmla="*/ 147986 w 5201478"/>
              <a:gd name="connsiteY14" fmla="*/ 887896 h 907222"/>
              <a:gd name="connsiteX15" fmla="*/ 0 w 5201478"/>
              <a:gd name="connsiteY15" fmla="*/ 739910 h 907222"/>
              <a:gd name="connsiteX16" fmla="*/ 0 w 5201478"/>
              <a:gd name="connsiteY16" fmla="*/ 739913 h 907222"/>
              <a:gd name="connsiteX17" fmla="*/ 0 w 5201478"/>
              <a:gd name="connsiteY17" fmla="*/ 517939 h 907222"/>
              <a:gd name="connsiteX18" fmla="*/ 0 w 5201478"/>
              <a:gd name="connsiteY18" fmla="*/ 517939 h 907222"/>
              <a:gd name="connsiteX19" fmla="*/ 0 w 5201478"/>
              <a:gd name="connsiteY19" fmla="*/ 147986 h 907222"/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1126986 w 5201478"/>
              <a:gd name="connsiteY12" fmla="*/ 861391 h 887896"/>
              <a:gd name="connsiteX13" fmla="*/ 147986 w 5201478"/>
              <a:gd name="connsiteY13" fmla="*/ 887896 h 887896"/>
              <a:gd name="connsiteX14" fmla="*/ 0 w 5201478"/>
              <a:gd name="connsiteY14" fmla="*/ 739910 h 887896"/>
              <a:gd name="connsiteX15" fmla="*/ 0 w 5201478"/>
              <a:gd name="connsiteY15" fmla="*/ 739913 h 887896"/>
              <a:gd name="connsiteX16" fmla="*/ 0 w 5201478"/>
              <a:gd name="connsiteY16" fmla="*/ 517939 h 887896"/>
              <a:gd name="connsiteX17" fmla="*/ 0 w 5201478"/>
              <a:gd name="connsiteY17" fmla="*/ 517939 h 887896"/>
              <a:gd name="connsiteX18" fmla="*/ 0 w 5201478"/>
              <a:gd name="connsiteY18" fmla="*/ 147986 h 887896"/>
              <a:gd name="connsiteX0" fmla="*/ 615950 w 5817428"/>
              <a:gd name="connsiteY0" fmla="*/ 147986 h 895488"/>
              <a:gd name="connsiteX1" fmla="*/ 763936 w 5817428"/>
              <a:gd name="connsiteY1" fmla="*/ 0 h 895488"/>
              <a:gd name="connsiteX2" fmla="*/ 1482863 w 5817428"/>
              <a:gd name="connsiteY2" fmla="*/ 0 h 895488"/>
              <a:gd name="connsiteX3" fmla="*/ 1482863 w 5817428"/>
              <a:gd name="connsiteY3" fmla="*/ 0 h 895488"/>
              <a:gd name="connsiteX4" fmla="*/ 2783233 w 5817428"/>
              <a:gd name="connsiteY4" fmla="*/ 0 h 895488"/>
              <a:gd name="connsiteX5" fmla="*/ 5669442 w 5817428"/>
              <a:gd name="connsiteY5" fmla="*/ 0 h 895488"/>
              <a:gd name="connsiteX6" fmla="*/ 5817428 w 5817428"/>
              <a:gd name="connsiteY6" fmla="*/ 147986 h 895488"/>
              <a:gd name="connsiteX7" fmla="*/ 5817428 w 5817428"/>
              <a:gd name="connsiteY7" fmla="*/ 517939 h 895488"/>
              <a:gd name="connsiteX8" fmla="*/ 5817428 w 5817428"/>
              <a:gd name="connsiteY8" fmla="*/ 517939 h 895488"/>
              <a:gd name="connsiteX9" fmla="*/ 5817428 w 5817428"/>
              <a:gd name="connsiteY9" fmla="*/ 739913 h 895488"/>
              <a:gd name="connsiteX10" fmla="*/ 5817428 w 5817428"/>
              <a:gd name="connsiteY10" fmla="*/ 739910 h 895488"/>
              <a:gd name="connsiteX11" fmla="*/ 5669442 w 5817428"/>
              <a:gd name="connsiteY11" fmla="*/ 887896 h 895488"/>
              <a:gd name="connsiteX12" fmla="*/ 1742936 w 5817428"/>
              <a:gd name="connsiteY12" fmla="*/ 861391 h 895488"/>
              <a:gd name="connsiteX13" fmla="*/ 763936 w 5817428"/>
              <a:gd name="connsiteY13" fmla="*/ 887896 h 895488"/>
              <a:gd name="connsiteX14" fmla="*/ 615950 w 5817428"/>
              <a:gd name="connsiteY14" fmla="*/ 739910 h 895488"/>
              <a:gd name="connsiteX15" fmla="*/ 0 w 5817428"/>
              <a:gd name="connsiteY15" fmla="*/ 895488 h 895488"/>
              <a:gd name="connsiteX16" fmla="*/ 615950 w 5817428"/>
              <a:gd name="connsiteY16" fmla="*/ 517939 h 895488"/>
              <a:gd name="connsiteX17" fmla="*/ 615950 w 5817428"/>
              <a:gd name="connsiteY17" fmla="*/ 517939 h 895488"/>
              <a:gd name="connsiteX18" fmla="*/ 615950 w 5817428"/>
              <a:gd name="connsiteY18" fmla="*/ 147986 h 895488"/>
              <a:gd name="connsiteX0" fmla="*/ 1017399 w 6218877"/>
              <a:gd name="connsiteY0" fmla="*/ 147986 h 997088"/>
              <a:gd name="connsiteX1" fmla="*/ 1165385 w 6218877"/>
              <a:gd name="connsiteY1" fmla="*/ 0 h 997088"/>
              <a:gd name="connsiteX2" fmla="*/ 1884312 w 6218877"/>
              <a:gd name="connsiteY2" fmla="*/ 0 h 997088"/>
              <a:gd name="connsiteX3" fmla="*/ 1884312 w 6218877"/>
              <a:gd name="connsiteY3" fmla="*/ 0 h 997088"/>
              <a:gd name="connsiteX4" fmla="*/ 3184682 w 6218877"/>
              <a:gd name="connsiteY4" fmla="*/ 0 h 997088"/>
              <a:gd name="connsiteX5" fmla="*/ 6070891 w 6218877"/>
              <a:gd name="connsiteY5" fmla="*/ 0 h 997088"/>
              <a:gd name="connsiteX6" fmla="*/ 6218877 w 6218877"/>
              <a:gd name="connsiteY6" fmla="*/ 147986 h 997088"/>
              <a:gd name="connsiteX7" fmla="*/ 6218877 w 6218877"/>
              <a:gd name="connsiteY7" fmla="*/ 517939 h 997088"/>
              <a:gd name="connsiteX8" fmla="*/ 6218877 w 6218877"/>
              <a:gd name="connsiteY8" fmla="*/ 517939 h 997088"/>
              <a:gd name="connsiteX9" fmla="*/ 6218877 w 6218877"/>
              <a:gd name="connsiteY9" fmla="*/ 739913 h 997088"/>
              <a:gd name="connsiteX10" fmla="*/ 6218877 w 6218877"/>
              <a:gd name="connsiteY10" fmla="*/ 739910 h 997088"/>
              <a:gd name="connsiteX11" fmla="*/ 6070891 w 6218877"/>
              <a:gd name="connsiteY11" fmla="*/ 887896 h 997088"/>
              <a:gd name="connsiteX12" fmla="*/ 2144385 w 6218877"/>
              <a:gd name="connsiteY12" fmla="*/ 861391 h 997088"/>
              <a:gd name="connsiteX13" fmla="*/ 1165385 w 6218877"/>
              <a:gd name="connsiteY13" fmla="*/ 887896 h 997088"/>
              <a:gd name="connsiteX14" fmla="*/ 1017399 w 6218877"/>
              <a:gd name="connsiteY14" fmla="*/ 739910 h 997088"/>
              <a:gd name="connsiteX15" fmla="*/ 0 w 6218877"/>
              <a:gd name="connsiteY15" fmla="*/ 997088 h 997088"/>
              <a:gd name="connsiteX16" fmla="*/ 1017399 w 6218877"/>
              <a:gd name="connsiteY16" fmla="*/ 517939 h 997088"/>
              <a:gd name="connsiteX17" fmla="*/ 1017399 w 6218877"/>
              <a:gd name="connsiteY17" fmla="*/ 517939 h 997088"/>
              <a:gd name="connsiteX18" fmla="*/ 1017399 w 6218877"/>
              <a:gd name="connsiteY18" fmla="*/ 147986 h 99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218877" h="997088">
                <a:moveTo>
                  <a:pt x="1017399" y="147986"/>
                </a:moveTo>
                <a:cubicBezTo>
                  <a:pt x="1017399" y="66256"/>
                  <a:pt x="1083655" y="0"/>
                  <a:pt x="1165385" y="0"/>
                </a:cubicBezTo>
                <a:lnTo>
                  <a:pt x="1884312" y="0"/>
                </a:lnTo>
                <a:lnTo>
                  <a:pt x="1884312" y="0"/>
                </a:lnTo>
                <a:lnTo>
                  <a:pt x="3184682" y="0"/>
                </a:lnTo>
                <a:lnTo>
                  <a:pt x="6070891" y="0"/>
                </a:lnTo>
                <a:cubicBezTo>
                  <a:pt x="6152621" y="0"/>
                  <a:pt x="6218877" y="66256"/>
                  <a:pt x="6218877" y="147986"/>
                </a:cubicBezTo>
                <a:lnTo>
                  <a:pt x="6218877" y="517939"/>
                </a:lnTo>
                <a:lnTo>
                  <a:pt x="6218877" y="517939"/>
                </a:lnTo>
                <a:lnTo>
                  <a:pt x="6218877" y="739913"/>
                </a:lnTo>
                <a:lnTo>
                  <a:pt x="6218877" y="739910"/>
                </a:lnTo>
                <a:cubicBezTo>
                  <a:pt x="6218877" y="821640"/>
                  <a:pt x="6152621" y="887896"/>
                  <a:pt x="6070891" y="887896"/>
                </a:cubicBezTo>
                <a:lnTo>
                  <a:pt x="2144385" y="861391"/>
                </a:lnTo>
                <a:lnTo>
                  <a:pt x="1165385" y="887896"/>
                </a:lnTo>
                <a:cubicBezTo>
                  <a:pt x="1083655" y="887896"/>
                  <a:pt x="1017399" y="821640"/>
                  <a:pt x="1017399" y="739910"/>
                </a:cubicBezTo>
                <a:lnTo>
                  <a:pt x="0" y="997088"/>
                </a:lnTo>
                <a:lnTo>
                  <a:pt x="1017399" y="517939"/>
                </a:lnTo>
                <a:lnTo>
                  <a:pt x="1017399" y="517939"/>
                </a:lnTo>
                <a:lnTo>
                  <a:pt x="1017399" y="14798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390141" y="3864622"/>
            <a:ext cx="3365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我受不了了，要不搞个界面化软件？</a:t>
            </a:r>
          </a:p>
        </p:txBody>
      </p:sp>
      <p:sp>
        <p:nvSpPr>
          <p:cNvPr id="39" name="圆角矩形 38"/>
          <p:cNvSpPr/>
          <p:nvPr/>
        </p:nvSpPr>
        <p:spPr>
          <a:xfrm>
            <a:off x="1534245" y="5051812"/>
            <a:ext cx="2503695" cy="476375"/>
          </a:xfrm>
          <a:prstGeom prst="roundRect">
            <a:avLst/>
          </a:prstGeom>
          <a:solidFill>
            <a:srgbClr val="C5E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808" y="5212525"/>
            <a:ext cx="571529" cy="5715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1" name="圆角矩形标注 6"/>
          <p:cNvSpPr/>
          <p:nvPr/>
        </p:nvSpPr>
        <p:spPr>
          <a:xfrm flipH="1">
            <a:off x="2850639" y="5055612"/>
            <a:ext cx="2234637" cy="540290"/>
          </a:xfrm>
          <a:custGeom>
            <a:avLst/>
            <a:gdLst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2167283 w 5201478"/>
              <a:gd name="connsiteY12" fmla="*/ 887896 h 887896"/>
              <a:gd name="connsiteX13" fmla="*/ 291283 w 5201478"/>
              <a:gd name="connsiteY13" fmla="*/ 1138034 h 887896"/>
              <a:gd name="connsiteX14" fmla="*/ 866913 w 5201478"/>
              <a:gd name="connsiteY14" fmla="*/ 887896 h 887896"/>
              <a:gd name="connsiteX15" fmla="*/ 147986 w 5201478"/>
              <a:gd name="connsiteY15" fmla="*/ 887896 h 887896"/>
              <a:gd name="connsiteX16" fmla="*/ 0 w 5201478"/>
              <a:gd name="connsiteY16" fmla="*/ 739910 h 887896"/>
              <a:gd name="connsiteX17" fmla="*/ 0 w 5201478"/>
              <a:gd name="connsiteY17" fmla="*/ 739913 h 887896"/>
              <a:gd name="connsiteX18" fmla="*/ 0 w 5201478"/>
              <a:gd name="connsiteY18" fmla="*/ 517939 h 887896"/>
              <a:gd name="connsiteX19" fmla="*/ 0 w 5201478"/>
              <a:gd name="connsiteY19" fmla="*/ 517939 h 887896"/>
              <a:gd name="connsiteX20" fmla="*/ 0 w 5201478"/>
              <a:gd name="connsiteY20" fmla="*/ 147986 h 887896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392030 w 5201478"/>
              <a:gd name="connsiteY12" fmla="*/ 1099930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10930 w 5201478"/>
              <a:gd name="connsiteY14" fmla="*/ 8945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96655 w 5201478"/>
              <a:gd name="connsiteY14" fmla="*/ 9072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15809"/>
              <a:gd name="connsiteX1" fmla="*/ 147986 w 5201478"/>
              <a:gd name="connsiteY1" fmla="*/ 0 h 1115809"/>
              <a:gd name="connsiteX2" fmla="*/ 866913 w 5201478"/>
              <a:gd name="connsiteY2" fmla="*/ 0 h 1115809"/>
              <a:gd name="connsiteX3" fmla="*/ 866913 w 5201478"/>
              <a:gd name="connsiteY3" fmla="*/ 0 h 1115809"/>
              <a:gd name="connsiteX4" fmla="*/ 2167283 w 5201478"/>
              <a:gd name="connsiteY4" fmla="*/ 0 h 1115809"/>
              <a:gd name="connsiteX5" fmla="*/ 5053492 w 5201478"/>
              <a:gd name="connsiteY5" fmla="*/ 0 h 1115809"/>
              <a:gd name="connsiteX6" fmla="*/ 5201478 w 5201478"/>
              <a:gd name="connsiteY6" fmla="*/ 147986 h 1115809"/>
              <a:gd name="connsiteX7" fmla="*/ 5201478 w 5201478"/>
              <a:gd name="connsiteY7" fmla="*/ 517939 h 1115809"/>
              <a:gd name="connsiteX8" fmla="*/ 5201478 w 5201478"/>
              <a:gd name="connsiteY8" fmla="*/ 517939 h 1115809"/>
              <a:gd name="connsiteX9" fmla="*/ 5201478 w 5201478"/>
              <a:gd name="connsiteY9" fmla="*/ 739913 h 1115809"/>
              <a:gd name="connsiteX10" fmla="*/ 5201478 w 5201478"/>
              <a:gd name="connsiteY10" fmla="*/ 739910 h 1115809"/>
              <a:gd name="connsiteX11" fmla="*/ 5053492 w 5201478"/>
              <a:gd name="connsiteY11" fmla="*/ 887896 h 1115809"/>
              <a:gd name="connsiteX12" fmla="*/ 1126986 w 5201478"/>
              <a:gd name="connsiteY12" fmla="*/ 861391 h 1115809"/>
              <a:gd name="connsiteX13" fmla="*/ 469083 w 5201478"/>
              <a:gd name="connsiteY13" fmla="*/ 1115809 h 1115809"/>
              <a:gd name="connsiteX14" fmla="*/ 296655 w 5201478"/>
              <a:gd name="connsiteY14" fmla="*/ 907222 h 1115809"/>
              <a:gd name="connsiteX15" fmla="*/ 147986 w 5201478"/>
              <a:gd name="connsiteY15" fmla="*/ 887896 h 1115809"/>
              <a:gd name="connsiteX16" fmla="*/ 0 w 5201478"/>
              <a:gd name="connsiteY16" fmla="*/ 739910 h 1115809"/>
              <a:gd name="connsiteX17" fmla="*/ 0 w 5201478"/>
              <a:gd name="connsiteY17" fmla="*/ 739913 h 1115809"/>
              <a:gd name="connsiteX18" fmla="*/ 0 w 5201478"/>
              <a:gd name="connsiteY18" fmla="*/ 517939 h 1115809"/>
              <a:gd name="connsiteX19" fmla="*/ 0 w 5201478"/>
              <a:gd name="connsiteY19" fmla="*/ 517939 h 1115809"/>
              <a:gd name="connsiteX20" fmla="*/ 0 w 5201478"/>
              <a:gd name="connsiteY20" fmla="*/ 147986 h 1115809"/>
              <a:gd name="connsiteX0" fmla="*/ 0 w 5201478"/>
              <a:gd name="connsiteY0" fmla="*/ 147986 h 907222"/>
              <a:gd name="connsiteX1" fmla="*/ 147986 w 5201478"/>
              <a:gd name="connsiteY1" fmla="*/ 0 h 907222"/>
              <a:gd name="connsiteX2" fmla="*/ 866913 w 5201478"/>
              <a:gd name="connsiteY2" fmla="*/ 0 h 907222"/>
              <a:gd name="connsiteX3" fmla="*/ 866913 w 5201478"/>
              <a:gd name="connsiteY3" fmla="*/ 0 h 907222"/>
              <a:gd name="connsiteX4" fmla="*/ 2167283 w 5201478"/>
              <a:gd name="connsiteY4" fmla="*/ 0 h 907222"/>
              <a:gd name="connsiteX5" fmla="*/ 5053492 w 5201478"/>
              <a:gd name="connsiteY5" fmla="*/ 0 h 907222"/>
              <a:gd name="connsiteX6" fmla="*/ 5201478 w 5201478"/>
              <a:gd name="connsiteY6" fmla="*/ 147986 h 907222"/>
              <a:gd name="connsiteX7" fmla="*/ 5201478 w 5201478"/>
              <a:gd name="connsiteY7" fmla="*/ 517939 h 907222"/>
              <a:gd name="connsiteX8" fmla="*/ 5201478 w 5201478"/>
              <a:gd name="connsiteY8" fmla="*/ 517939 h 907222"/>
              <a:gd name="connsiteX9" fmla="*/ 5201478 w 5201478"/>
              <a:gd name="connsiteY9" fmla="*/ 739913 h 907222"/>
              <a:gd name="connsiteX10" fmla="*/ 5201478 w 5201478"/>
              <a:gd name="connsiteY10" fmla="*/ 739910 h 907222"/>
              <a:gd name="connsiteX11" fmla="*/ 5053492 w 5201478"/>
              <a:gd name="connsiteY11" fmla="*/ 887896 h 907222"/>
              <a:gd name="connsiteX12" fmla="*/ 1126986 w 5201478"/>
              <a:gd name="connsiteY12" fmla="*/ 861391 h 907222"/>
              <a:gd name="connsiteX13" fmla="*/ 296655 w 5201478"/>
              <a:gd name="connsiteY13" fmla="*/ 907222 h 907222"/>
              <a:gd name="connsiteX14" fmla="*/ 147986 w 5201478"/>
              <a:gd name="connsiteY14" fmla="*/ 887896 h 907222"/>
              <a:gd name="connsiteX15" fmla="*/ 0 w 5201478"/>
              <a:gd name="connsiteY15" fmla="*/ 739910 h 907222"/>
              <a:gd name="connsiteX16" fmla="*/ 0 w 5201478"/>
              <a:gd name="connsiteY16" fmla="*/ 739913 h 907222"/>
              <a:gd name="connsiteX17" fmla="*/ 0 w 5201478"/>
              <a:gd name="connsiteY17" fmla="*/ 517939 h 907222"/>
              <a:gd name="connsiteX18" fmla="*/ 0 w 5201478"/>
              <a:gd name="connsiteY18" fmla="*/ 517939 h 907222"/>
              <a:gd name="connsiteX19" fmla="*/ 0 w 5201478"/>
              <a:gd name="connsiteY19" fmla="*/ 147986 h 907222"/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1126986 w 5201478"/>
              <a:gd name="connsiteY12" fmla="*/ 861391 h 887896"/>
              <a:gd name="connsiteX13" fmla="*/ 147986 w 5201478"/>
              <a:gd name="connsiteY13" fmla="*/ 887896 h 887896"/>
              <a:gd name="connsiteX14" fmla="*/ 0 w 5201478"/>
              <a:gd name="connsiteY14" fmla="*/ 739910 h 887896"/>
              <a:gd name="connsiteX15" fmla="*/ 0 w 5201478"/>
              <a:gd name="connsiteY15" fmla="*/ 739913 h 887896"/>
              <a:gd name="connsiteX16" fmla="*/ 0 w 5201478"/>
              <a:gd name="connsiteY16" fmla="*/ 517939 h 887896"/>
              <a:gd name="connsiteX17" fmla="*/ 0 w 5201478"/>
              <a:gd name="connsiteY17" fmla="*/ 517939 h 887896"/>
              <a:gd name="connsiteX18" fmla="*/ 0 w 5201478"/>
              <a:gd name="connsiteY18" fmla="*/ 147986 h 887896"/>
              <a:gd name="connsiteX0" fmla="*/ 615950 w 5817428"/>
              <a:gd name="connsiteY0" fmla="*/ 147986 h 895488"/>
              <a:gd name="connsiteX1" fmla="*/ 763936 w 5817428"/>
              <a:gd name="connsiteY1" fmla="*/ 0 h 895488"/>
              <a:gd name="connsiteX2" fmla="*/ 1482863 w 5817428"/>
              <a:gd name="connsiteY2" fmla="*/ 0 h 895488"/>
              <a:gd name="connsiteX3" fmla="*/ 1482863 w 5817428"/>
              <a:gd name="connsiteY3" fmla="*/ 0 h 895488"/>
              <a:gd name="connsiteX4" fmla="*/ 2783233 w 5817428"/>
              <a:gd name="connsiteY4" fmla="*/ 0 h 895488"/>
              <a:gd name="connsiteX5" fmla="*/ 5669442 w 5817428"/>
              <a:gd name="connsiteY5" fmla="*/ 0 h 895488"/>
              <a:gd name="connsiteX6" fmla="*/ 5817428 w 5817428"/>
              <a:gd name="connsiteY6" fmla="*/ 147986 h 895488"/>
              <a:gd name="connsiteX7" fmla="*/ 5817428 w 5817428"/>
              <a:gd name="connsiteY7" fmla="*/ 517939 h 895488"/>
              <a:gd name="connsiteX8" fmla="*/ 5817428 w 5817428"/>
              <a:gd name="connsiteY8" fmla="*/ 517939 h 895488"/>
              <a:gd name="connsiteX9" fmla="*/ 5817428 w 5817428"/>
              <a:gd name="connsiteY9" fmla="*/ 739913 h 895488"/>
              <a:gd name="connsiteX10" fmla="*/ 5817428 w 5817428"/>
              <a:gd name="connsiteY10" fmla="*/ 739910 h 895488"/>
              <a:gd name="connsiteX11" fmla="*/ 5669442 w 5817428"/>
              <a:gd name="connsiteY11" fmla="*/ 887896 h 895488"/>
              <a:gd name="connsiteX12" fmla="*/ 1742936 w 5817428"/>
              <a:gd name="connsiteY12" fmla="*/ 861391 h 895488"/>
              <a:gd name="connsiteX13" fmla="*/ 763936 w 5817428"/>
              <a:gd name="connsiteY13" fmla="*/ 887896 h 895488"/>
              <a:gd name="connsiteX14" fmla="*/ 615950 w 5817428"/>
              <a:gd name="connsiteY14" fmla="*/ 739910 h 895488"/>
              <a:gd name="connsiteX15" fmla="*/ 0 w 5817428"/>
              <a:gd name="connsiteY15" fmla="*/ 895488 h 895488"/>
              <a:gd name="connsiteX16" fmla="*/ 615950 w 5817428"/>
              <a:gd name="connsiteY16" fmla="*/ 517939 h 895488"/>
              <a:gd name="connsiteX17" fmla="*/ 615950 w 5817428"/>
              <a:gd name="connsiteY17" fmla="*/ 517939 h 895488"/>
              <a:gd name="connsiteX18" fmla="*/ 615950 w 5817428"/>
              <a:gd name="connsiteY18" fmla="*/ 147986 h 895488"/>
              <a:gd name="connsiteX0" fmla="*/ 1017399 w 6218877"/>
              <a:gd name="connsiteY0" fmla="*/ 147986 h 997088"/>
              <a:gd name="connsiteX1" fmla="*/ 1165385 w 6218877"/>
              <a:gd name="connsiteY1" fmla="*/ 0 h 997088"/>
              <a:gd name="connsiteX2" fmla="*/ 1884312 w 6218877"/>
              <a:gd name="connsiteY2" fmla="*/ 0 h 997088"/>
              <a:gd name="connsiteX3" fmla="*/ 1884312 w 6218877"/>
              <a:gd name="connsiteY3" fmla="*/ 0 h 997088"/>
              <a:gd name="connsiteX4" fmla="*/ 3184682 w 6218877"/>
              <a:gd name="connsiteY4" fmla="*/ 0 h 997088"/>
              <a:gd name="connsiteX5" fmla="*/ 6070891 w 6218877"/>
              <a:gd name="connsiteY5" fmla="*/ 0 h 997088"/>
              <a:gd name="connsiteX6" fmla="*/ 6218877 w 6218877"/>
              <a:gd name="connsiteY6" fmla="*/ 147986 h 997088"/>
              <a:gd name="connsiteX7" fmla="*/ 6218877 w 6218877"/>
              <a:gd name="connsiteY7" fmla="*/ 517939 h 997088"/>
              <a:gd name="connsiteX8" fmla="*/ 6218877 w 6218877"/>
              <a:gd name="connsiteY8" fmla="*/ 517939 h 997088"/>
              <a:gd name="connsiteX9" fmla="*/ 6218877 w 6218877"/>
              <a:gd name="connsiteY9" fmla="*/ 739913 h 997088"/>
              <a:gd name="connsiteX10" fmla="*/ 6218877 w 6218877"/>
              <a:gd name="connsiteY10" fmla="*/ 739910 h 997088"/>
              <a:gd name="connsiteX11" fmla="*/ 6070891 w 6218877"/>
              <a:gd name="connsiteY11" fmla="*/ 887896 h 997088"/>
              <a:gd name="connsiteX12" fmla="*/ 2144385 w 6218877"/>
              <a:gd name="connsiteY12" fmla="*/ 861391 h 997088"/>
              <a:gd name="connsiteX13" fmla="*/ 1165385 w 6218877"/>
              <a:gd name="connsiteY13" fmla="*/ 887896 h 997088"/>
              <a:gd name="connsiteX14" fmla="*/ 1017399 w 6218877"/>
              <a:gd name="connsiteY14" fmla="*/ 739910 h 997088"/>
              <a:gd name="connsiteX15" fmla="*/ 0 w 6218877"/>
              <a:gd name="connsiteY15" fmla="*/ 997088 h 997088"/>
              <a:gd name="connsiteX16" fmla="*/ 1017399 w 6218877"/>
              <a:gd name="connsiteY16" fmla="*/ 517939 h 997088"/>
              <a:gd name="connsiteX17" fmla="*/ 1017399 w 6218877"/>
              <a:gd name="connsiteY17" fmla="*/ 517939 h 997088"/>
              <a:gd name="connsiteX18" fmla="*/ 1017399 w 6218877"/>
              <a:gd name="connsiteY18" fmla="*/ 147986 h 99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218877" h="997088">
                <a:moveTo>
                  <a:pt x="1017399" y="147986"/>
                </a:moveTo>
                <a:cubicBezTo>
                  <a:pt x="1017399" y="66256"/>
                  <a:pt x="1083655" y="0"/>
                  <a:pt x="1165385" y="0"/>
                </a:cubicBezTo>
                <a:lnTo>
                  <a:pt x="1884312" y="0"/>
                </a:lnTo>
                <a:lnTo>
                  <a:pt x="1884312" y="0"/>
                </a:lnTo>
                <a:lnTo>
                  <a:pt x="3184682" y="0"/>
                </a:lnTo>
                <a:lnTo>
                  <a:pt x="6070891" y="0"/>
                </a:lnTo>
                <a:cubicBezTo>
                  <a:pt x="6152621" y="0"/>
                  <a:pt x="6218877" y="66256"/>
                  <a:pt x="6218877" y="147986"/>
                </a:cubicBezTo>
                <a:lnTo>
                  <a:pt x="6218877" y="517939"/>
                </a:lnTo>
                <a:lnTo>
                  <a:pt x="6218877" y="517939"/>
                </a:lnTo>
                <a:lnTo>
                  <a:pt x="6218877" y="739913"/>
                </a:lnTo>
                <a:lnTo>
                  <a:pt x="6218877" y="739910"/>
                </a:lnTo>
                <a:cubicBezTo>
                  <a:pt x="6218877" y="821640"/>
                  <a:pt x="6152621" y="887896"/>
                  <a:pt x="6070891" y="887896"/>
                </a:cubicBezTo>
                <a:lnTo>
                  <a:pt x="2144385" y="861391"/>
                </a:lnTo>
                <a:lnTo>
                  <a:pt x="1165385" y="887896"/>
                </a:lnTo>
                <a:cubicBezTo>
                  <a:pt x="1083655" y="887896"/>
                  <a:pt x="1017399" y="821640"/>
                  <a:pt x="1017399" y="739910"/>
                </a:cubicBezTo>
                <a:lnTo>
                  <a:pt x="0" y="997088"/>
                </a:lnTo>
                <a:lnTo>
                  <a:pt x="1017399" y="517939"/>
                </a:lnTo>
                <a:lnTo>
                  <a:pt x="1017399" y="517939"/>
                </a:lnTo>
                <a:lnTo>
                  <a:pt x="1017399" y="14798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34245" y="5120842"/>
            <a:ext cx="3221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@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小肥锅，帮我设计一个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吧</a:t>
            </a:r>
          </a:p>
        </p:txBody>
      </p:sp>
      <p:sp>
        <p:nvSpPr>
          <p:cNvPr id="43" name="圆角矩形 42"/>
          <p:cNvSpPr/>
          <p:nvPr/>
        </p:nvSpPr>
        <p:spPr>
          <a:xfrm>
            <a:off x="2292311" y="1114818"/>
            <a:ext cx="2647799" cy="476375"/>
          </a:xfrm>
          <a:prstGeom prst="roundRect">
            <a:avLst/>
          </a:pr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圆角矩形标注 6"/>
          <p:cNvSpPr/>
          <p:nvPr/>
        </p:nvSpPr>
        <p:spPr>
          <a:xfrm>
            <a:off x="845531" y="1114817"/>
            <a:ext cx="2182651" cy="540290"/>
          </a:xfrm>
          <a:custGeom>
            <a:avLst/>
            <a:gdLst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2167283 w 5201478"/>
              <a:gd name="connsiteY12" fmla="*/ 887896 h 887896"/>
              <a:gd name="connsiteX13" fmla="*/ 291283 w 5201478"/>
              <a:gd name="connsiteY13" fmla="*/ 1138034 h 887896"/>
              <a:gd name="connsiteX14" fmla="*/ 866913 w 5201478"/>
              <a:gd name="connsiteY14" fmla="*/ 887896 h 887896"/>
              <a:gd name="connsiteX15" fmla="*/ 147986 w 5201478"/>
              <a:gd name="connsiteY15" fmla="*/ 887896 h 887896"/>
              <a:gd name="connsiteX16" fmla="*/ 0 w 5201478"/>
              <a:gd name="connsiteY16" fmla="*/ 739910 h 887896"/>
              <a:gd name="connsiteX17" fmla="*/ 0 w 5201478"/>
              <a:gd name="connsiteY17" fmla="*/ 739913 h 887896"/>
              <a:gd name="connsiteX18" fmla="*/ 0 w 5201478"/>
              <a:gd name="connsiteY18" fmla="*/ 517939 h 887896"/>
              <a:gd name="connsiteX19" fmla="*/ 0 w 5201478"/>
              <a:gd name="connsiteY19" fmla="*/ 517939 h 887896"/>
              <a:gd name="connsiteX20" fmla="*/ 0 w 5201478"/>
              <a:gd name="connsiteY20" fmla="*/ 147986 h 887896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392030 w 5201478"/>
              <a:gd name="connsiteY12" fmla="*/ 1099930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10930 w 5201478"/>
              <a:gd name="connsiteY14" fmla="*/ 8945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96655 w 5201478"/>
              <a:gd name="connsiteY14" fmla="*/ 9072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15809"/>
              <a:gd name="connsiteX1" fmla="*/ 147986 w 5201478"/>
              <a:gd name="connsiteY1" fmla="*/ 0 h 1115809"/>
              <a:gd name="connsiteX2" fmla="*/ 866913 w 5201478"/>
              <a:gd name="connsiteY2" fmla="*/ 0 h 1115809"/>
              <a:gd name="connsiteX3" fmla="*/ 866913 w 5201478"/>
              <a:gd name="connsiteY3" fmla="*/ 0 h 1115809"/>
              <a:gd name="connsiteX4" fmla="*/ 2167283 w 5201478"/>
              <a:gd name="connsiteY4" fmla="*/ 0 h 1115809"/>
              <a:gd name="connsiteX5" fmla="*/ 5053492 w 5201478"/>
              <a:gd name="connsiteY5" fmla="*/ 0 h 1115809"/>
              <a:gd name="connsiteX6" fmla="*/ 5201478 w 5201478"/>
              <a:gd name="connsiteY6" fmla="*/ 147986 h 1115809"/>
              <a:gd name="connsiteX7" fmla="*/ 5201478 w 5201478"/>
              <a:gd name="connsiteY7" fmla="*/ 517939 h 1115809"/>
              <a:gd name="connsiteX8" fmla="*/ 5201478 w 5201478"/>
              <a:gd name="connsiteY8" fmla="*/ 517939 h 1115809"/>
              <a:gd name="connsiteX9" fmla="*/ 5201478 w 5201478"/>
              <a:gd name="connsiteY9" fmla="*/ 739913 h 1115809"/>
              <a:gd name="connsiteX10" fmla="*/ 5201478 w 5201478"/>
              <a:gd name="connsiteY10" fmla="*/ 739910 h 1115809"/>
              <a:gd name="connsiteX11" fmla="*/ 5053492 w 5201478"/>
              <a:gd name="connsiteY11" fmla="*/ 887896 h 1115809"/>
              <a:gd name="connsiteX12" fmla="*/ 1126986 w 5201478"/>
              <a:gd name="connsiteY12" fmla="*/ 861391 h 1115809"/>
              <a:gd name="connsiteX13" fmla="*/ 469083 w 5201478"/>
              <a:gd name="connsiteY13" fmla="*/ 1115809 h 1115809"/>
              <a:gd name="connsiteX14" fmla="*/ 296655 w 5201478"/>
              <a:gd name="connsiteY14" fmla="*/ 907222 h 1115809"/>
              <a:gd name="connsiteX15" fmla="*/ 147986 w 5201478"/>
              <a:gd name="connsiteY15" fmla="*/ 887896 h 1115809"/>
              <a:gd name="connsiteX16" fmla="*/ 0 w 5201478"/>
              <a:gd name="connsiteY16" fmla="*/ 739910 h 1115809"/>
              <a:gd name="connsiteX17" fmla="*/ 0 w 5201478"/>
              <a:gd name="connsiteY17" fmla="*/ 739913 h 1115809"/>
              <a:gd name="connsiteX18" fmla="*/ 0 w 5201478"/>
              <a:gd name="connsiteY18" fmla="*/ 517939 h 1115809"/>
              <a:gd name="connsiteX19" fmla="*/ 0 w 5201478"/>
              <a:gd name="connsiteY19" fmla="*/ 517939 h 1115809"/>
              <a:gd name="connsiteX20" fmla="*/ 0 w 5201478"/>
              <a:gd name="connsiteY20" fmla="*/ 147986 h 1115809"/>
              <a:gd name="connsiteX0" fmla="*/ 0 w 5201478"/>
              <a:gd name="connsiteY0" fmla="*/ 147986 h 907222"/>
              <a:gd name="connsiteX1" fmla="*/ 147986 w 5201478"/>
              <a:gd name="connsiteY1" fmla="*/ 0 h 907222"/>
              <a:gd name="connsiteX2" fmla="*/ 866913 w 5201478"/>
              <a:gd name="connsiteY2" fmla="*/ 0 h 907222"/>
              <a:gd name="connsiteX3" fmla="*/ 866913 w 5201478"/>
              <a:gd name="connsiteY3" fmla="*/ 0 h 907222"/>
              <a:gd name="connsiteX4" fmla="*/ 2167283 w 5201478"/>
              <a:gd name="connsiteY4" fmla="*/ 0 h 907222"/>
              <a:gd name="connsiteX5" fmla="*/ 5053492 w 5201478"/>
              <a:gd name="connsiteY5" fmla="*/ 0 h 907222"/>
              <a:gd name="connsiteX6" fmla="*/ 5201478 w 5201478"/>
              <a:gd name="connsiteY6" fmla="*/ 147986 h 907222"/>
              <a:gd name="connsiteX7" fmla="*/ 5201478 w 5201478"/>
              <a:gd name="connsiteY7" fmla="*/ 517939 h 907222"/>
              <a:gd name="connsiteX8" fmla="*/ 5201478 w 5201478"/>
              <a:gd name="connsiteY8" fmla="*/ 517939 h 907222"/>
              <a:gd name="connsiteX9" fmla="*/ 5201478 w 5201478"/>
              <a:gd name="connsiteY9" fmla="*/ 739913 h 907222"/>
              <a:gd name="connsiteX10" fmla="*/ 5201478 w 5201478"/>
              <a:gd name="connsiteY10" fmla="*/ 739910 h 907222"/>
              <a:gd name="connsiteX11" fmla="*/ 5053492 w 5201478"/>
              <a:gd name="connsiteY11" fmla="*/ 887896 h 907222"/>
              <a:gd name="connsiteX12" fmla="*/ 1126986 w 5201478"/>
              <a:gd name="connsiteY12" fmla="*/ 861391 h 907222"/>
              <a:gd name="connsiteX13" fmla="*/ 296655 w 5201478"/>
              <a:gd name="connsiteY13" fmla="*/ 907222 h 907222"/>
              <a:gd name="connsiteX14" fmla="*/ 147986 w 5201478"/>
              <a:gd name="connsiteY14" fmla="*/ 887896 h 907222"/>
              <a:gd name="connsiteX15" fmla="*/ 0 w 5201478"/>
              <a:gd name="connsiteY15" fmla="*/ 739910 h 907222"/>
              <a:gd name="connsiteX16" fmla="*/ 0 w 5201478"/>
              <a:gd name="connsiteY16" fmla="*/ 739913 h 907222"/>
              <a:gd name="connsiteX17" fmla="*/ 0 w 5201478"/>
              <a:gd name="connsiteY17" fmla="*/ 517939 h 907222"/>
              <a:gd name="connsiteX18" fmla="*/ 0 w 5201478"/>
              <a:gd name="connsiteY18" fmla="*/ 517939 h 907222"/>
              <a:gd name="connsiteX19" fmla="*/ 0 w 5201478"/>
              <a:gd name="connsiteY19" fmla="*/ 147986 h 907222"/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1126986 w 5201478"/>
              <a:gd name="connsiteY12" fmla="*/ 861391 h 887896"/>
              <a:gd name="connsiteX13" fmla="*/ 147986 w 5201478"/>
              <a:gd name="connsiteY13" fmla="*/ 887896 h 887896"/>
              <a:gd name="connsiteX14" fmla="*/ 0 w 5201478"/>
              <a:gd name="connsiteY14" fmla="*/ 739910 h 887896"/>
              <a:gd name="connsiteX15" fmla="*/ 0 w 5201478"/>
              <a:gd name="connsiteY15" fmla="*/ 739913 h 887896"/>
              <a:gd name="connsiteX16" fmla="*/ 0 w 5201478"/>
              <a:gd name="connsiteY16" fmla="*/ 517939 h 887896"/>
              <a:gd name="connsiteX17" fmla="*/ 0 w 5201478"/>
              <a:gd name="connsiteY17" fmla="*/ 517939 h 887896"/>
              <a:gd name="connsiteX18" fmla="*/ 0 w 5201478"/>
              <a:gd name="connsiteY18" fmla="*/ 147986 h 887896"/>
              <a:gd name="connsiteX0" fmla="*/ 615950 w 5817428"/>
              <a:gd name="connsiteY0" fmla="*/ 147986 h 895488"/>
              <a:gd name="connsiteX1" fmla="*/ 763936 w 5817428"/>
              <a:gd name="connsiteY1" fmla="*/ 0 h 895488"/>
              <a:gd name="connsiteX2" fmla="*/ 1482863 w 5817428"/>
              <a:gd name="connsiteY2" fmla="*/ 0 h 895488"/>
              <a:gd name="connsiteX3" fmla="*/ 1482863 w 5817428"/>
              <a:gd name="connsiteY3" fmla="*/ 0 h 895488"/>
              <a:gd name="connsiteX4" fmla="*/ 2783233 w 5817428"/>
              <a:gd name="connsiteY4" fmla="*/ 0 h 895488"/>
              <a:gd name="connsiteX5" fmla="*/ 5669442 w 5817428"/>
              <a:gd name="connsiteY5" fmla="*/ 0 h 895488"/>
              <a:gd name="connsiteX6" fmla="*/ 5817428 w 5817428"/>
              <a:gd name="connsiteY6" fmla="*/ 147986 h 895488"/>
              <a:gd name="connsiteX7" fmla="*/ 5817428 w 5817428"/>
              <a:gd name="connsiteY7" fmla="*/ 517939 h 895488"/>
              <a:gd name="connsiteX8" fmla="*/ 5817428 w 5817428"/>
              <a:gd name="connsiteY8" fmla="*/ 517939 h 895488"/>
              <a:gd name="connsiteX9" fmla="*/ 5817428 w 5817428"/>
              <a:gd name="connsiteY9" fmla="*/ 739913 h 895488"/>
              <a:gd name="connsiteX10" fmla="*/ 5817428 w 5817428"/>
              <a:gd name="connsiteY10" fmla="*/ 739910 h 895488"/>
              <a:gd name="connsiteX11" fmla="*/ 5669442 w 5817428"/>
              <a:gd name="connsiteY11" fmla="*/ 887896 h 895488"/>
              <a:gd name="connsiteX12" fmla="*/ 1742936 w 5817428"/>
              <a:gd name="connsiteY12" fmla="*/ 861391 h 895488"/>
              <a:gd name="connsiteX13" fmla="*/ 763936 w 5817428"/>
              <a:gd name="connsiteY13" fmla="*/ 887896 h 895488"/>
              <a:gd name="connsiteX14" fmla="*/ 615950 w 5817428"/>
              <a:gd name="connsiteY14" fmla="*/ 739910 h 895488"/>
              <a:gd name="connsiteX15" fmla="*/ 0 w 5817428"/>
              <a:gd name="connsiteY15" fmla="*/ 895488 h 895488"/>
              <a:gd name="connsiteX16" fmla="*/ 615950 w 5817428"/>
              <a:gd name="connsiteY16" fmla="*/ 517939 h 895488"/>
              <a:gd name="connsiteX17" fmla="*/ 615950 w 5817428"/>
              <a:gd name="connsiteY17" fmla="*/ 517939 h 895488"/>
              <a:gd name="connsiteX18" fmla="*/ 615950 w 5817428"/>
              <a:gd name="connsiteY18" fmla="*/ 147986 h 895488"/>
              <a:gd name="connsiteX0" fmla="*/ 1017399 w 6218877"/>
              <a:gd name="connsiteY0" fmla="*/ 147986 h 997088"/>
              <a:gd name="connsiteX1" fmla="*/ 1165385 w 6218877"/>
              <a:gd name="connsiteY1" fmla="*/ 0 h 997088"/>
              <a:gd name="connsiteX2" fmla="*/ 1884312 w 6218877"/>
              <a:gd name="connsiteY2" fmla="*/ 0 h 997088"/>
              <a:gd name="connsiteX3" fmla="*/ 1884312 w 6218877"/>
              <a:gd name="connsiteY3" fmla="*/ 0 h 997088"/>
              <a:gd name="connsiteX4" fmla="*/ 3184682 w 6218877"/>
              <a:gd name="connsiteY4" fmla="*/ 0 h 997088"/>
              <a:gd name="connsiteX5" fmla="*/ 6070891 w 6218877"/>
              <a:gd name="connsiteY5" fmla="*/ 0 h 997088"/>
              <a:gd name="connsiteX6" fmla="*/ 6218877 w 6218877"/>
              <a:gd name="connsiteY6" fmla="*/ 147986 h 997088"/>
              <a:gd name="connsiteX7" fmla="*/ 6218877 w 6218877"/>
              <a:gd name="connsiteY7" fmla="*/ 517939 h 997088"/>
              <a:gd name="connsiteX8" fmla="*/ 6218877 w 6218877"/>
              <a:gd name="connsiteY8" fmla="*/ 517939 h 997088"/>
              <a:gd name="connsiteX9" fmla="*/ 6218877 w 6218877"/>
              <a:gd name="connsiteY9" fmla="*/ 739913 h 997088"/>
              <a:gd name="connsiteX10" fmla="*/ 6218877 w 6218877"/>
              <a:gd name="connsiteY10" fmla="*/ 739910 h 997088"/>
              <a:gd name="connsiteX11" fmla="*/ 6070891 w 6218877"/>
              <a:gd name="connsiteY11" fmla="*/ 887896 h 997088"/>
              <a:gd name="connsiteX12" fmla="*/ 2144385 w 6218877"/>
              <a:gd name="connsiteY12" fmla="*/ 861391 h 997088"/>
              <a:gd name="connsiteX13" fmla="*/ 1165385 w 6218877"/>
              <a:gd name="connsiteY13" fmla="*/ 887896 h 997088"/>
              <a:gd name="connsiteX14" fmla="*/ 1017399 w 6218877"/>
              <a:gd name="connsiteY14" fmla="*/ 739910 h 997088"/>
              <a:gd name="connsiteX15" fmla="*/ 0 w 6218877"/>
              <a:gd name="connsiteY15" fmla="*/ 997088 h 997088"/>
              <a:gd name="connsiteX16" fmla="*/ 1017399 w 6218877"/>
              <a:gd name="connsiteY16" fmla="*/ 517939 h 997088"/>
              <a:gd name="connsiteX17" fmla="*/ 1017399 w 6218877"/>
              <a:gd name="connsiteY17" fmla="*/ 517939 h 997088"/>
              <a:gd name="connsiteX18" fmla="*/ 1017399 w 6218877"/>
              <a:gd name="connsiteY18" fmla="*/ 147986 h 99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218877" h="997088">
                <a:moveTo>
                  <a:pt x="1017399" y="147986"/>
                </a:moveTo>
                <a:cubicBezTo>
                  <a:pt x="1017399" y="66256"/>
                  <a:pt x="1083655" y="0"/>
                  <a:pt x="1165385" y="0"/>
                </a:cubicBezTo>
                <a:lnTo>
                  <a:pt x="1884312" y="0"/>
                </a:lnTo>
                <a:lnTo>
                  <a:pt x="1884312" y="0"/>
                </a:lnTo>
                <a:lnTo>
                  <a:pt x="3184682" y="0"/>
                </a:lnTo>
                <a:lnTo>
                  <a:pt x="6070891" y="0"/>
                </a:lnTo>
                <a:cubicBezTo>
                  <a:pt x="6152621" y="0"/>
                  <a:pt x="6218877" y="66256"/>
                  <a:pt x="6218877" y="147986"/>
                </a:cubicBezTo>
                <a:lnTo>
                  <a:pt x="6218877" y="517939"/>
                </a:lnTo>
                <a:lnTo>
                  <a:pt x="6218877" y="517939"/>
                </a:lnTo>
                <a:lnTo>
                  <a:pt x="6218877" y="739913"/>
                </a:lnTo>
                <a:lnTo>
                  <a:pt x="6218877" y="739910"/>
                </a:lnTo>
                <a:cubicBezTo>
                  <a:pt x="6218877" y="821640"/>
                  <a:pt x="6152621" y="887896"/>
                  <a:pt x="6070891" y="887896"/>
                </a:cubicBezTo>
                <a:lnTo>
                  <a:pt x="2144385" y="861391"/>
                </a:lnTo>
                <a:lnTo>
                  <a:pt x="1165385" y="887896"/>
                </a:lnTo>
                <a:cubicBezTo>
                  <a:pt x="1083655" y="887896"/>
                  <a:pt x="1017399" y="821640"/>
                  <a:pt x="1017399" y="739910"/>
                </a:cubicBezTo>
                <a:lnTo>
                  <a:pt x="0" y="997088"/>
                </a:lnTo>
                <a:lnTo>
                  <a:pt x="1017399" y="517939"/>
                </a:lnTo>
                <a:lnTo>
                  <a:pt x="1017399" y="517939"/>
                </a:lnTo>
                <a:lnTo>
                  <a:pt x="1017399" y="147986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1202041" y="1208397"/>
            <a:ext cx="36728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陈程杰，你做点不一样的，测个转录组</a:t>
            </a: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5575" y="1840024"/>
            <a:ext cx="571529" cy="5715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7" name="圆角矩形标注 6"/>
          <p:cNvSpPr/>
          <p:nvPr/>
        </p:nvSpPr>
        <p:spPr>
          <a:xfrm flipH="1">
            <a:off x="3070466" y="1683111"/>
            <a:ext cx="2005107" cy="540290"/>
          </a:xfrm>
          <a:custGeom>
            <a:avLst/>
            <a:gdLst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2167283 w 5201478"/>
              <a:gd name="connsiteY12" fmla="*/ 887896 h 887896"/>
              <a:gd name="connsiteX13" fmla="*/ 291283 w 5201478"/>
              <a:gd name="connsiteY13" fmla="*/ 1138034 h 887896"/>
              <a:gd name="connsiteX14" fmla="*/ 866913 w 5201478"/>
              <a:gd name="connsiteY14" fmla="*/ 887896 h 887896"/>
              <a:gd name="connsiteX15" fmla="*/ 147986 w 5201478"/>
              <a:gd name="connsiteY15" fmla="*/ 887896 h 887896"/>
              <a:gd name="connsiteX16" fmla="*/ 0 w 5201478"/>
              <a:gd name="connsiteY16" fmla="*/ 739910 h 887896"/>
              <a:gd name="connsiteX17" fmla="*/ 0 w 5201478"/>
              <a:gd name="connsiteY17" fmla="*/ 739913 h 887896"/>
              <a:gd name="connsiteX18" fmla="*/ 0 w 5201478"/>
              <a:gd name="connsiteY18" fmla="*/ 517939 h 887896"/>
              <a:gd name="connsiteX19" fmla="*/ 0 w 5201478"/>
              <a:gd name="connsiteY19" fmla="*/ 517939 h 887896"/>
              <a:gd name="connsiteX20" fmla="*/ 0 w 5201478"/>
              <a:gd name="connsiteY20" fmla="*/ 147986 h 887896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392030 w 5201478"/>
              <a:gd name="connsiteY12" fmla="*/ 1099930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10930 w 5201478"/>
              <a:gd name="connsiteY14" fmla="*/ 8945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96655 w 5201478"/>
              <a:gd name="connsiteY14" fmla="*/ 9072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15809"/>
              <a:gd name="connsiteX1" fmla="*/ 147986 w 5201478"/>
              <a:gd name="connsiteY1" fmla="*/ 0 h 1115809"/>
              <a:gd name="connsiteX2" fmla="*/ 866913 w 5201478"/>
              <a:gd name="connsiteY2" fmla="*/ 0 h 1115809"/>
              <a:gd name="connsiteX3" fmla="*/ 866913 w 5201478"/>
              <a:gd name="connsiteY3" fmla="*/ 0 h 1115809"/>
              <a:gd name="connsiteX4" fmla="*/ 2167283 w 5201478"/>
              <a:gd name="connsiteY4" fmla="*/ 0 h 1115809"/>
              <a:gd name="connsiteX5" fmla="*/ 5053492 w 5201478"/>
              <a:gd name="connsiteY5" fmla="*/ 0 h 1115809"/>
              <a:gd name="connsiteX6" fmla="*/ 5201478 w 5201478"/>
              <a:gd name="connsiteY6" fmla="*/ 147986 h 1115809"/>
              <a:gd name="connsiteX7" fmla="*/ 5201478 w 5201478"/>
              <a:gd name="connsiteY7" fmla="*/ 517939 h 1115809"/>
              <a:gd name="connsiteX8" fmla="*/ 5201478 w 5201478"/>
              <a:gd name="connsiteY8" fmla="*/ 517939 h 1115809"/>
              <a:gd name="connsiteX9" fmla="*/ 5201478 w 5201478"/>
              <a:gd name="connsiteY9" fmla="*/ 739913 h 1115809"/>
              <a:gd name="connsiteX10" fmla="*/ 5201478 w 5201478"/>
              <a:gd name="connsiteY10" fmla="*/ 739910 h 1115809"/>
              <a:gd name="connsiteX11" fmla="*/ 5053492 w 5201478"/>
              <a:gd name="connsiteY11" fmla="*/ 887896 h 1115809"/>
              <a:gd name="connsiteX12" fmla="*/ 1126986 w 5201478"/>
              <a:gd name="connsiteY12" fmla="*/ 861391 h 1115809"/>
              <a:gd name="connsiteX13" fmla="*/ 469083 w 5201478"/>
              <a:gd name="connsiteY13" fmla="*/ 1115809 h 1115809"/>
              <a:gd name="connsiteX14" fmla="*/ 296655 w 5201478"/>
              <a:gd name="connsiteY14" fmla="*/ 907222 h 1115809"/>
              <a:gd name="connsiteX15" fmla="*/ 147986 w 5201478"/>
              <a:gd name="connsiteY15" fmla="*/ 887896 h 1115809"/>
              <a:gd name="connsiteX16" fmla="*/ 0 w 5201478"/>
              <a:gd name="connsiteY16" fmla="*/ 739910 h 1115809"/>
              <a:gd name="connsiteX17" fmla="*/ 0 w 5201478"/>
              <a:gd name="connsiteY17" fmla="*/ 739913 h 1115809"/>
              <a:gd name="connsiteX18" fmla="*/ 0 w 5201478"/>
              <a:gd name="connsiteY18" fmla="*/ 517939 h 1115809"/>
              <a:gd name="connsiteX19" fmla="*/ 0 w 5201478"/>
              <a:gd name="connsiteY19" fmla="*/ 517939 h 1115809"/>
              <a:gd name="connsiteX20" fmla="*/ 0 w 5201478"/>
              <a:gd name="connsiteY20" fmla="*/ 147986 h 1115809"/>
              <a:gd name="connsiteX0" fmla="*/ 0 w 5201478"/>
              <a:gd name="connsiteY0" fmla="*/ 147986 h 907222"/>
              <a:gd name="connsiteX1" fmla="*/ 147986 w 5201478"/>
              <a:gd name="connsiteY1" fmla="*/ 0 h 907222"/>
              <a:gd name="connsiteX2" fmla="*/ 866913 w 5201478"/>
              <a:gd name="connsiteY2" fmla="*/ 0 h 907222"/>
              <a:gd name="connsiteX3" fmla="*/ 866913 w 5201478"/>
              <a:gd name="connsiteY3" fmla="*/ 0 h 907222"/>
              <a:gd name="connsiteX4" fmla="*/ 2167283 w 5201478"/>
              <a:gd name="connsiteY4" fmla="*/ 0 h 907222"/>
              <a:gd name="connsiteX5" fmla="*/ 5053492 w 5201478"/>
              <a:gd name="connsiteY5" fmla="*/ 0 h 907222"/>
              <a:gd name="connsiteX6" fmla="*/ 5201478 w 5201478"/>
              <a:gd name="connsiteY6" fmla="*/ 147986 h 907222"/>
              <a:gd name="connsiteX7" fmla="*/ 5201478 w 5201478"/>
              <a:gd name="connsiteY7" fmla="*/ 517939 h 907222"/>
              <a:gd name="connsiteX8" fmla="*/ 5201478 w 5201478"/>
              <a:gd name="connsiteY8" fmla="*/ 517939 h 907222"/>
              <a:gd name="connsiteX9" fmla="*/ 5201478 w 5201478"/>
              <a:gd name="connsiteY9" fmla="*/ 739913 h 907222"/>
              <a:gd name="connsiteX10" fmla="*/ 5201478 w 5201478"/>
              <a:gd name="connsiteY10" fmla="*/ 739910 h 907222"/>
              <a:gd name="connsiteX11" fmla="*/ 5053492 w 5201478"/>
              <a:gd name="connsiteY11" fmla="*/ 887896 h 907222"/>
              <a:gd name="connsiteX12" fmla="*/ 1126986 w 5201478"/>
              <a:gd name="connsiteY12" fmla="*/ 861391 h 907222"/>
              <a:gd name="connsiteX13" fmla="*/ 296655 w 5201478"/>
              <a:gd name="connsiteY13" fmla="*/ 907222 h 907222"/>
              <a:gd name="connsiteX14" fmla="*/ 147986 w 5201478"/>
              <a:gd name="connsiteY14" fmla="*/ 887896 h 907222"/>
              <a:gd name="connsiteX15" fmla="*/ 0 w 5201478"/>
              <a:gd name="connsiteY15" fmla="*/ 739910 h 907222"/>
              <a:gd name="connsiteX16" fmla="*/ 0 w 5201478"/>
              <a:gd name="connsiteY16" fmla="*/ 739913 h 907222"/>
              <a:gd name="connsiteX17" fmla="*/ 0 w 5201478"/>
              <a:gd name="connsiteY17" fmla="*/ 517939 h 907222"/>
              <a:gd name="connsiteX18" fmla="*/ 0 w 5201478"/>
              <a:gd name="connsiteY18" fmla="*/ 517939 h 907222"/>
              <a:gd name="connsiteX19" fmla="*/ 0 w 5201478"/>
              <a:gd name="connsiteY19" fmla="*/ 147986 h 907222"/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1126986 w 5201478"/>
              <a:gd name="connsiteY12" fmla="*/ 861391 h 887896"/>
              <a:gd name="connsiteX13" fmla="*/ 147986 w 5201478"/>
              <a:gd name="connsiteY13" fmla="*/ 887896 h 887896"/>
              <a:gd name="connsiteX14" fmla="*/ 0 w 5201478"/>
              <a:gd name="connsiteY14" fmla="*/ 739910 h 887896"/>
              <a:gd name="connsiteX15" fmla="*/ 0 w 5201478"/>
              <a:gd name="connsiteY15" fmla="*/ 739913 h 887896"/>
              <a:gd name="connsiteX16" fmla="*/ 0 w 5201478"/>
              <a:gd name="connsiteY16" fmla="*/ 517939 h 887896"/>
              <a:gd name="connsiteX17" fmla="*/ 0 w 5201478"/>
              <a:gd name="connsiteY17" fmla="*/ 517939 h 887896"/>
              <a:gd name="connsiteX18" fmla="*/ 0 w 5201478"/>
              <a:gd name="connsiteY18" fmla="*/ 147986 h 887896"/>
              <a:gd name="connsiteX0" fmla="*/ 615950 w 5817428"/>
              <a:gd name="connsiteY0" fmla="*/ 147986 h 895488"/>
              <a:gd name="connsiteX1" fmla="*/ 763936 w 5817428"/>
              <a:gd name="connsiteY1" fmla="*/ 0 h 895488"/>
              <a:gd name="connsiteX2" fmla="*/ 1482863 w 5817428"/>
              <a:gd name="connsiteY2" fmla="*/ 0 h 895488"/>
              <a:gd name="connsiteX3" fmla="*/ 1482863 w 5817428"/>
              <a:gd name="connsiteY3" fmla="*/ 0 h 895488"/>
              <a:gd name="connsiteX4" fmla="*/ 2783233 w 5817428"/>
              <a:gd name="connsiteY4" fmla="*/ 0 h 895488"/>
              <a:gd name="connsiteX5" fmla="*/ 5669442 w 5817428"/>
              <a:gd name="connsiteY5" fmla="*/ 0 h 895488"/>
              <a:gd name="connsiteX6" fmla="*/ 5817428 w 5817428"/>
              <a:gd name="connsiteY6" fmla="*/ 147986 h 895488"/>
              <a:gd name="connsiteX7" fmla="*/ 5817428 w 5817428"/>
              <a:gd name="connsiteY7" fmla="*/ 517939 h 895488"/>
              <a:gd name="connsiteX8" fmla="*/ 5817428 w 5817428"/>
              <a:gd name="connsiteY8" fmla="*/ 517939 h 895488"/>
              <a:gd name="connsiteX9" fmla="*/ 5817428 w 5817428"/>
              <a:gd name="connsiteY9" fmla="*/ 739913 h 895488"/>
              <a:gd name="connsiteX10" fmla="*/ 5817428 w 5817428"/>
              <a:gd name="connsiteY10" fmla="*/ 739910 h 895488"/>
              <a:gd name="connsiteX11" fmla="*/ 5669442 w 5817428"/>
              <a:gd name="connsiteY11" fmla="*/ 887896 h 895488"/>
              <a:gd name="connsiteX12" fmla="*/ 1742936 w 5817428"/>
              <a:gd name="connsiteY12" fmla="*/ 861391 h 895488"/>
              <a:gd name="connsiteX13" fmla="*/ 763936 w 5817428"/>
              <a:gd name="connsiteY13" fmla="*/ 887896 h 895488"/>
              <a:gd name="connsiteX14" fmla="*/ 615950 w 5817428"/>
              <a:gd name="connsiteY14" fmla="*/ 739910 h 895488"/>
              <a:gd name="connsiteX15" fmla="*/ 0 w 5817428"/>
              <a:gd name="connsiteY15" fmla="*/ 895488 h 895488"/>
              <a:gd name="connsiteX16" fmla="*/ 615950 w 5817428"/>
              <a:gd name="connsiteY16" fmla="*/ 517939 h 895488"/>
              <a:gd name="connsiteX17" fmla="*/ 615950 w 5817428"/>
              <a:gd name="connsiteY17" fmla="*/ 517939 h 895488"/>
              <a:gd name="connsiteX18" fmla="*/ 615950 w 5817428"/>
              <a:gd name="connsiteY18" fmla="*/ 147986 h 895488"/>
              <a:gd name="connsiteX0" fmla="*/ 1017399 w 6218877"/>
              <a:gd name="connsiteY0" fmla="*/ 147986 h 997088"/>
              <a:gd name="connsiteX1" fmla="*/ 1165385 w 6218877"/>
              <a:gd name="connsiteY1" fmla="*/ 0 h 997088"/>
              <a:gd name="connsiteX2" fmla="*/ 1884312 w 6218877"/>
              <a:gd name="connsiteY2" fmla="*/ 0 h 997088"/>
              <a:gd name="connsiteX3" fmla="*/ 1884312 w 6218877"/>
              <a:gd name="connsiteY3" fmla="*/ 0 h 997088"/>
              <a:gd name="connsiteX4" fmla="*/ 3184682 w 6218877"/>
              <a:gd name="connsiteY4" fmla="*/ 0 h 997088"/>
              <a:gd name="connsiteX5" fmla="*/ 6070891 w 6218877"/>
              <a:gd name="connsiteY5" fmla="*/ 0 h 997088"/>
              <a:gd name="connsiteX6" fmla="*/ 6218877 w 6218877"/>
              <a:gd name="connsiteY6" fmla="*/ 147986 h 997088"/>
              <a:gd name="connsiteX7" fmla="*/ 6218877 w 6218877"/>
              <a:gd name="connsiteY7" fmla="*/ 517939 h 997088"/>
              <a:gd name="connsiteX8" fmla="*/ 6218877 w 6218877"/>
              <a:gd name="connsiteY8" fmla="*/ 517939 h 997088"/>
              <a:gd name="connsiteX9" fmla="*/ 6218877 w 6218877"/>
              <a:gd name="connsiteY9" fmla="*/ 739913 h 997088"/>
              <a:gd name="connsiteX10" fmla="*/ 6218877 w 6218877"/>
              <a:gd name="connsiteY10" fmla="*/ 739910 h 997088"/>
              <a:gd name="connsiteX11" fmla="*/ 6070891 w 6218877"/>
              <a:gd name="connsiteY11" fmla="*/ 887896 h 997088"/>
              <a:gd name="connsiteX12" fmla="*/ 2144385 w 6218877"/>
              <a:gd name="connsiteY12" fmla="*/ 861391 h 997088"/>
              <a:gd name="connsiteX13" fmla="*/ 1165385 w 6218877"/>
              <a:gd name="connsiteY13" fmla="*/ 887896 h 997088"/>
              <a:gd name="connsiteX14" fmla="*/ 1017399 w 6218877"/>
              <a:gd name="connsiteY14" fmla="*/ 739910 h 997088"/>
              <a:gd name="connsiteX15" fmla="*/ 0 w 6218877"/>
              <a:gd name="connsiteY15" fmla="*/ 997088 h 997088"/>
              <a:gd name="connsiteX16" fmla="*/ 1017399 w 6218877"/>
              <a:gd name="connsiteY16" fmla="*/ 517939 h 997088"/>
              <a:gd name="connsiteX17" fmla="*/ 1017399 w 6218877"/>
              <a:gd name="connsiteY17" fmla="*/ 517939 h 997088"/>
              <a:gd name="connsiteX18" fmla="*/ 1017399 w 6218877"/>
              <a:gd name="connsiteY18" fmla="*/ 147986 h 99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218877" h="997088">
                <a:moveTo>
                  <a:pt x="1017399" y="147986"/>
                </a:moveTo>
                <a:cubicBezTo>
                  <a:pt x="1017399" y="66256"/>
                  <a:pt x="1083655" y="0"/>
                  <a:pt x="1165385" y="0"/>
                </a:cubicBezTo>
                <a:lnTo>
                  <a:pt x="1884312" y="0"/>
                </a:lnTo>
                <a:lnTo>
                  <a:pt x="1884312" y="0"/>
                </a:lnTo>
                <a:lnTo>
                  <a:pt x="3184682" y="0"/>
                </a:lnTo>
                <a:lnTo>
                  <a:pt x="6070891" y="0"/>
                </a:lnTo>
                <a:cubicBezTo>
                  <a:pt x="6152621" y="0"/>
                  <a:pt x="6218877" y="66256"/>
                  <a:pt x="6218877" y="147986"/>
                </a:cubicBezTo>
                <a:lnTo>
                  <a:pt x="6218877" y="517939"/>
                </a:lnTo>
                <a:lnTo>
                  <a:pt x="6218877" y="517939"/>
                </a:lnTo>
                <a:lnTo>
                  <a:pt x="6218877" y="739913"/>
                </a:lnTo>
                <a:lnTo>
                  <a:pt x="6218877" y="739910"/>
                </a:lnTo>
                <a:cubicBezTo>
                  <a:pt x="6218877" y="821640"/>
                  <a:pt x="6152621" y="887896"/>
                  <a:pt x="6070891" y="887896"/>
                </a:cubicBezTo>
                <a:lnTo>
                  <a:pt x="2144385" y="861391"/>
                </a:lnTo>
                <a:lnTo>
                  <a:pt x="1165385" y="887896"/>
                </a:lnTo>
                <a:cubicBezTo>
                  <a:pt x="1083655" y="887896"/>
                  <a:pt x="1017399" y="821640"/>
                  <a:pt x="1017399" y="739910"/>
                </a:cubicBezTo>
                <a:lnTo>
                  <a:pt x="0" y="997088"/>
                </a:lnTo>
                <a:lnTo>
                  <a:pt x="1017399" y="517939"/>
                </a:lnTo>
                <a:lnTo>
                  <a:pt x="1017399" y="517939"/>
                </a:lnTo>
                <a:lnTo>
                  <a:pt x="1017399" y="14798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2929500" y="1766759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好啊，就是太贵了</a:t>
            </a:r>
          </a:p>
        </p:txBody>
      </p:sp>
      <p:sp>
        <p:nvSpPr>
          <p:cNvPr id="49" name="圆角矩形 48"/>
          <p:cNvSpPr/>
          <p:nvPr/>
        </p:nvSpPr>
        <p:spPr>
          <a:xfrm>
            <a:off x="1239956" y="5665554"/>
            <a:ext cx="2552195" cy="1020161"/>
          </a:xfrm>
          <a:prstGeom prst="roundRect">
            <a:avLst/>
          </a:pr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圆角矩形标注 6"/>
          <p:cNvSpPr/>
          <p:nvPr/>
        </p:nvSpPr>
        <p:spPr>
          <a:xfrm>
            <a:off x="883446" y="5728135"/>
            <a:ext cx="2182651" cy="540290"/>
          </a:xfrm>
          <a:custGeom>
            <a:avLst/>
            <a:gdLst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2167283 w 5201478"/>
              <a:gd name="connsiteY12" fmla="*/ 887896 h 887896"/>
              <a:gd name="connsiteX13" fmla="*/ 291283 w 5201478"/>
              <a:gd name="connsiteY13" fmla="*/ 1138034 h 887896"/>
              <a:gd name="connsiteX14" fmla="*/ 866913 w 5201478"/>
              <a:gd name="connsiteY14" fmla="*/ 887896 h 887896"/>
              <a:gd name="connsiteX15" fmla="*/ 147986 w 5201478"/>
              <a:gd name="connsiteY15" fmla="*/ 887896 h 887896"/>
              <a:gd name="connsiteX16" fmla="*/ 0 w 5201478"/>
              <a:gd name="connsiteY16" fmla="*/ 739910 h 887896"/>
              <a:gd name="connsiteX17" fmla="*/ 0 w 5201478"/>
              <a:gd name="connsiteY17" fmla="*/ 739913 h 887896"/>
              <a:gd name="connsiteX18" fmla="*/ 0 w 5201478"/>
              <a:gd name="connsiteY18" fmla="*/ 517939 h 887896"/>
              <a:gd name="connsiteX19" fmla="*/ 0 w 5201478"/>
              <a:gd name="connsiteY19" fmla="*/ 517939 h 887896"/>
              <a:gd name="connsiteX20" fmla="*/ 0 w 5201478"/>
              <a:gd name="connsiteY20" fmla="*/ 147986 h 887896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392030 w 5201478"/>
              <a:gd name="connsiteY12" fmla="*/ 1099930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10930 w 5201478"/>
              <a:gd name="connsiteY14" fmla="*/ 8945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96655 w 5201478"/>
              <a:gd name="connsiteY14" fmla="*/ 9072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15809"/>
              <a:gd name="connsiteX1" fmla="*/ 147986 w 5201478"/>
              <a:gd name="connsiteY1" fmla="*/ 0 h 1115809"/>
              <a:gd name="connsiteX2" fmla="*/ 866913 w 5201478"/>
              <a:gd name="connsiteY2" fmla="*/ 0 h 1115809"/>
              <a:gd name="connsiteX3" fmla="*/ 866913 w 5201478"/>
              <a:gd name="connsiteY3" fmla="*/ 0 h 1115809"/>
              <a:gd name="connsiteX4" fmla="*/ 2167283 w 5201478"/>
              <a:gd name="connsiteY4" fmla="*/ 0 h 1115809"/>
              <a:gd name="connsiteX5" fmla="*/ 5053492 w 5201478"/>
              <a:gd name="connsiteY5" fmla="*/ 0 h 1115809"/>
              <a:gd name="connsiteX6" fmla="*/ 5201478 w 5201478"/>
              <a:gd name="connsiteY6" fmla="*/ 147986 h 1115809"/>
              <a:gd name="connsiteX7" fmla="*/ 5201478 w 5201478"/>
              <a:gd name="connsiteY7" fmla="*/ 517939 h 1115809"/>
              <a:gd name="connsiteX8" fmla="*/ 5201478 w 5201478"/>
              <a:gd name="connsiteY8" fmla="*/ 517939 h 1115809"/>
              <a:gd name="connsiteX9" fmla="*/ 5201478 w 5201478"/>
              <a:gd name="connsiteY9" fmla="*/ 739913 h 1115809"/>
              <a:gd name="connsiteX10" fmla="*/ 5201478 w 5201478"/>
              <a:gd name="connsiteY10" fmla="*/ 739910 h 1115809"/>
              <a:gd name="connsiteX11" fmla="*/ 5053492 w 5201478"/>
              <a:gd name="connsiteY11" fmla="*/ 887896 h 1115809"/>
              <a:gd name="connsiteX12" fmla="*/ 1126986 w 5201478"/>
              <a:gd name="connsiteY12" fmla="*/ 861391 h 1115809"/>
              <a:gd name="connsiteX13" fmla="*/ 469083 w 5201478"/>
              <a:gd name="connsiteY13" fmla="*/ 1115809 h 1115809"/>
              <a:gd name="connsiteX14" fmla="*/ 296655 w 5201478"/>
              <a:gd name="connsiteY14" fmla="*/ 907222 h 1115809"/>
              <a:gd name="connsiteX15" fmla="*/ 147986 w 5201478"/>
              <a:gd name="connsiteY15" fmla="*/ 887896 h 1115809"/>
              <a:gd name="connsiteX16" fmla="*/ 0 w 5201478"/>
              <a:gd name="connsiteY16" fmla="*/ 739910 h 1115809"/>
              <a:gd name="connsiteX17" fmla="*/ 0 w 5201478"/>
              <a:gd name="connsiteY17" fmla="*/ 739913 h 1115809"/>
              <a:gd name="connsiteX18" fmla="*/ 0 w 5201478"/>
              <a:gd name="connsiteY18" fmla="*/ 517939 h 1115809"/>
              <a:gd name="connsiteX19" fmla="*/ 0 w 5201478"/>
              <a:gd name="connsiteY19" fmla="*/ 517939 h 1115809"/>
              <a:gd name="connsiteX20" fmla="*/ 0 w 5201478"/>
              <a:gd name="connsiteY20" fmla="*/ 147986 h 1115809"/>
              <a:gd name="connsiteX0" fmla="*/ 0 w 5201478"/>
              <a:gd name="connsiteY0" fmla="*/ 147986 h 907222"/>
              <a:gd name="connsiteX1" fmla="*/ 147986 w 5201478"/>
              <a:gd name="connsiteY1" fmla="*/ 0 h 907222"/>
              <a:gd name="connsiteX2" fmla="*/ 866913 w 5201478"/>
              <a:gd name="connsiteY2" fmla="*/ 0 h 907222"/>
              <a:gd name="connsiteX3" fmla="*/ 866913 w 5201478"/>
              <a:gd name="connsiteY3" fmla="*/ 0 h 907222"/>
              <a:gd name="connsiteX4" fmla="*/ 2167283 w 5201478"/>
              <a:gd name="connsiteY4" fmla="*/ 0 h 907222"/>
              <a:gd name="connsiteX5" fmla="*/ 5053492 w 5201478"/>
              <a:gd name="connsiteY5" fmla="*/ 0 h 907222"/>
              <a:gd name="connsiteX6" fmla="*/ 5201478 w 5201478"/>
              <a:gd name="connsiteY6" fmla="*/ 147986 h 907222"/>
              <a:gd name="connsiteX7" fmla="*/ 5201478 w 5201478"/>
              <a:gd name="connsiteY7" fmla="*/ 517939 h 907222"/>
              <a:gd name="connsiteX8" fmla="*/ 5201478 w 5201478"/>
              <a:gd name="connsiteY8" fmla="*/ 517939 h 907222"/>
              <a:gd name="connsiteX9" fmla="*/ 5201478 w 5201478"/>
              <a:gd name="connsiteY9" fmla="*/ 739913 h 907222"/>
              <a:gd name="connsiteX10" fmla="*/ 5201478 w 5201478"/>
              <a:gd name="connsiteY10" fmla="*/ 739910 h 907222"/>
              <a:gd name="connsiteX11" fmla="*/ 5053492 w 5201478"/>
              <a:gd name="connsiteY11" fmla="*/ 887896 h 907222"/>
              <a:gd name="connsiteX12" fmla="*/ 1126986 w 5201478"/>
              <a:gd name="connsiteY12" fmla="*/ 861391 h 907222"/>
              <a:gd name="connsiteX13" fmla="*/ 296655 w 5201478"/>
              <a:gd name="connsiteY13" fmla="*/ 907222 h 907222"/>
              <a:gd name="connsiteX14" fmla="*/ 147986 w 5201478"/>
              <a:gd name="connsiteY14" fmla="*/ 887896 h 907222"/>
              <a:gd name="connsiteX15" fmla="*/ 0 w 5201478"/>
              <a:gd name="connsiteY15" fmla="*/ 739910 h 907222"/>
              <a:gd name="connsiteX16" fmla="*/ 0 w 5201478"/>
              <a:gd name="connsiteY16" fmla="*/ 739913 h 907222"/>
              <a:gd name="connsiteX17" fmla="*/ 0 w 5201478"/>
              <a:gd name="connsiteY17" fmla="*/ 517939 h 907222"/>
              <a:gd name="connsiteX18" fmla="*/ 0 w 5201478"/>
              <a:gd name="connsiteY18" fmla="*/ 517939 h 907222"/>
              <a:gd name="connsiteX19" fmla="*/ 0 w 5201478"/>
              <a:gd name="connsiteY19" fmla="*/ 147986 h 907222"/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1126986 w 5201478"/>
              <a:gd name="connsiteY12" fmla="*/ 861391 h 887896"/>
              <a:gd name="connsiteX13" fmla="*/ 147986 w 5201478"/>
              <a:gd name="connsiteY13" fmla="*/ 887896 h 887896"/>
              <a:gd name="connsiteX14" fmla="*/ 0 w 5201478"/>
              <a:gd name="connsiteY14" fmla="*/ 739910 h 887896"/>
              <a:gd name="connsiteX15" fmla="*/ 0 w 5201478"/>
              <a:gd name="connsiteY15" fmla="*/ 739913 h 887896"/>
              <a:gd name="connsiteX16" fmla="*/ 0 w 5201478"/>
              <a:gd name="connsiteY16" fmla="*/ 517939 h 887896"/>
              <a:gd name="connsiteX17" fmla="*/ 0 w 5201478"/>
              <a:gd name="connsiteY17" fmla="*/ 517939 h 887896"/>
              <a:gd name="connsiteX18" fmla="*/ 0 w 5201478"/>
              <a:gd name="connsiteY18" fmla="*/ 147986 h 887896"/>
              <a:gd name="connsiteX0" fmla="*/ 615950 w 5817428"/>
              <a:gd name="connsiteY0" fmla="*/ 147986 h 895488"/>
              <a:gd name="connsiteX1" fmla="*/ 763936 w 5817428"/>
              <a:gd name="connsiteY1" fmla="*/ 0 h 895488"/>
              <a:gd name="connsiteX2" fmla="*/ 1482863 w 5817428"/>
              <a:gd name="connsiteY2" fmla="*/ 0 h 895488"/>
              <a:gd name="connsiteX3" fmla="*/ 1482863 w 5817428"/>
              <a:gd name="connsiteY3" fmla="*/ 0 h 895488"/>
              <a:gd name="connsiteX4" fmla="*/ 2783233 w 5817428"/>
              <a:gd name="connsiteY4" fmla="*/ 0 h 895488"/>
              <a:gd name="connsiteX5" fmla="*/ 5669442 w 5817428"/>
              <a:gd name="connsiteY5" fmla="*/ 0 h 895488"/>
              <a:gd name="connsiteX6" fmla="*/ 5817428 w 5817428"/>
              <a:gd name="connsiteY6" fmla="*/ 147986 h 895488"/>
              <a:gd name="connsiteX7" fmla="*/ 5817428 w 5817428"/>
              <a:gd name="connsiteY7" fmla="*/ 517939 h 895488"/>
              <a:gd name="connsiteX8" fmla="*/ 5817428 w 5817428"/>
              <a:gd name="connsiteY8" fmla="*/ 517939 h 895488"/>
              <a:gd name="connsiteX9" fmla="*/ 5817428 w 5817428"/>
              <a:gd name="connsiteY9" fmla="*/ 739913 h 895488"/>
              <a:gd name="connsiteX10" fmla="*/ 5817428 w 5817428"/>
              <a:gd name="connsiteY10" fmla="*/ 739910 h 895488"/>
              <a:gd name="connsiteX11" fmla="*/ 5669442 w 5817428"/>
              <a:gd name="connsiteY11" fmla="*/ 887896 h 895488"/>
              <a:gd name="connsiteX12" fmla="*/ 1742936 w 5817428"/>
              <a:gd name="connsiteY12" fmla="*/ 861391 h 895488"/>
              <a:gd name="connsiteX13" fmla="*/ 763936 w 5817428"/>
              <a:gd name="connsiteY13" fmla="*/ 887896 h 895488"/>
              <a:gd name="connsiteX14" fmla="*/ 615950 w 5817428"/>
              <a:gd name="connsiteY14" fmla="*/ 739910 h 895488"/>
              <a:gd name="connsiteX15" fmla="*/ 0 w 5817428"/>
              <a:gd name="connsiteY15" fmla="*/ 895488 h 895488"/>
              <a:gd name="connsiteX16" fmla="*/ 615950 w 5817428"/>
              <a:gd name="connsiteY16" fmla="*/ 517939 h 895488"/>
              <a:gd name="connsiteX17" fmla="*/ 615950 w 5817428"/>
              <a:gd name="connsiteY17" fmla="*/ 517939 h 895488"/>
              <a:gd name="connsiteX18" fmla="*/ 615950 w 5817428"/>
              <a:gd name="connsiteY18" fmla="*/ 147986 h 895488"/>
              <a:gd name="connsiteX0" fmla="*/ 1017399 w 6218877"/>
              <a:gd name="connsiteY0" fmla="*/ 147986 h 997088"/>
              <a:gd name="connsiteX1" fmla="*/ 1165385 w 6218877"/>
              <a:gd name="connsiteY1" fmla="*/ 0 h 997088"/>
              <a:gd name="connsiteX2" fmla="*/ 1884312 w 6218877"/>
              <a:gd name="connsiteY2" fmla="*/ 0 h 997088"/>
              <a:gd name="connsiteX3" fmla="*/ 1884312 w 6218877"/>
              <a:gd name="connsiteY3" fmla="*/ 0 h 997088"/>
              <a:gd name="connsiteX4" fmla="*/ 3184682 w 6218877"/>
              <a:gd name="connsiteY4" fmla="*/ 0 h 997088"/>
              <a:gd name="connsiteX5" fmla="*/ 6070891 w 6218877"/>
              <a:gd name="connsiteY5" fmla="*/ 0 h 997088"/>
              <a:gd name="connsiteX6" fmla="*/ 6218877 w 6218877"/>
              <a:gd name="connsiteY6" fmla="*/ 147986 h 997088"/>
              <a:gd name="connsiteX7" fmla="*/ 6218877 w 6218877"/>
              <a:gd name="connsiteY7" fmla="*/ 517939 h 997088"/>
              <a:gd name="connsiteX8" fmla="*/ 6218877 w 6218877"/>
              <a:gd name="connsiteY8" fmla="*/ 517939 h 997088"/>
              <a:gd name="connsiteX9" fmla="*/ 6218877 w 6218877"/>
              <a:gd name="connsiteY9" fmla="*/ 739913 h 997088"/>
              <a:gd name="connsiteX10" fmla="*/ 6218877 w 6218877"/>
              <a:gd name="connsiteY10" fmla="*/ 739910 h 997088"/>
              <a:gd name="connsiteX11" fmla="*/ 6070891 w 6218877"/>
              <a:gd name="connsiteY11" fmla="*/ 887896 h 997088"/>
              <a:gd name="connsiteX12" fmla="*/ 2144385 w 6218877"/>
              <a:gd name="connsiteY12" fmla="*/ 861391 h 997088"/>
              <a:gd name="connsiteX13" fmla="*/ 1165385 w 6218877"/>
              <a:gd name="connsiteY13" fmla="*/ 887896 h 997088"/>
              <a:gd name="connsiteX14" fmla="*/ 1017399 w 6218877"/>
              <a:gd name="connsiteY14" fmla="*/ 739910 h 997088"/>
              <a:gd name="connsiteX15" fmla="*/ 0 w 6218877"/>
              <a:gd name="connsiteY15" fmla="*/ 997088 h 997088"/>
              <a:gd name="connsiteX16" fmla="*/ 1017399 w 6218877"/>
              <a:gd name="connsiteY16" fmla="*/ 517939 h 997088"/>
              <a:gd name="connsiteX17" fmla="*/ 1017399 w 6218877"/>
              <a:gd name="connsiteY17" fmla="*/ 517939 h 997088"/>
              <a:gd name="connsiteX18" fmla="*/ 1017399 w 6218877"/>
              <a:gd name="connsiteY18" fmla="*/ 147986 h 99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218877" h="997088">
                <a:moveTo>
                  <a:pt x="1017399" y="147986"/>
                </a:moveTo>
                <a:cubicBezTo>
                  <a:pt x="1017399" y="66256"/>
                  <a:pt x="1083655" y="0"/>
                  <a:pt x="1165385" y="0"/>
                </a:cubicBezTo>
                <a:lnTo>
                  <a:pt x="1884312" y="0"/>
                </a:lnTo>
                <a:lnTo>
                  <a:pt x="1884312" y="0"/>
                </a:lnTo>
                <a:lnTo>
                  <a:pt x="3184682" y="0"/>
                </a:lnTo>
                <a:lnTo>
                  <a:pt x="6070891" y="0"/>
                </a:lnTo>
                <a:cubicBezTo>
                  <a:pt x="6152621" y="0"/>
                  <a:pt x="6218877" y="66256"/>
                  <a:pt x="6218877" y="147986"/>
                </a:cubicBezTo>
                <a:lnTo>
                  <a:pt x="6218877" y="517939"/>
                </a:lnTo>
                <a:lnTo>
                  <a:pt x="6218877" y="517939"/>
                </a:lnTo>
                <a:lnTo>
                  <a:pt x="6218877" y="739913"/>
                </a:lnTo>
                <a:lnTo>
                  <a:pt x="6218877" y="739910"/>
                </a:lnTo>
                <a:cubicBezTo>
                  <a:pt x="6218877" y="821640"/>
                  <a:pt x="6152621" y="887896"/>
                  <a:pt x="6070891" y="887896"/>
                </a:cubicBezTo>
                <a:lnTo>
                  <a:pt x="2144385" y="861391"/>
                </a:lnTo>
                <a:lnTo>
                  <a:pt x="1165385" y="887896"/>
                </a:lnTo>
                <a:cubicBezTo>
                  <a:pt x="1083655" y="887896"/>
                  <a:pt x="1017399" y="821640"/>
                  <a:pt x="1017399" y="739910"/>
                </a:cubicBezTo>
                <a:lnTo>
                  <a:pt x="0" y="997088"/>
                </a:lnTo>
                <a:lnTo>
                  <a:pt x="1017399" y="517939"/>
                </a:lnTo>
                <a:lnTo>
                  <a:pt x="1017399" y="517939"/>
                </a:lnTo>
                <a:lnTo>
                  <a:pt x="1017399" y="147986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46" y="5774486"/>
            <a:ext cx="827287" cy="827287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40977" y="4979545"/>
            <a:ext cx="571529" cy="5715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3" name="圆角矩形 52"/>
          <p:cNvSpPr/>
          <p:nvPr/>
        </p:nvSpPr>
        <p:spPr>
          <a:xfrm>
            <a:off x="8282397" y="1112710"/>
            <a:ext cx="2343894" cy="476375"/>
          </a:xfrm>
          <a:prstGeom prst="roundRect">
            <a:avLst/>
          </a:pr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标注 6"/>
          <p:cNvSpPr/>
          <p:nvPr/>
        </p:nvSpPr>
        <p:spPr>
          <a:xfrm>
            <a:off x="6835616" y="1112709"/>
            <a:ext cx="2182651" cy="540290"/>
          </a:xfrm>
          <a:custGeom>
            <a:avLst/>
            <a:gdLst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2167283 w 5201478"/>
              <a:gd name="connsiteY12" fmla="*/ 887896 h 887896"/>
              <a:gd name="connsiteX13" fmla="*/ 291283 w 5201478"/>
              <a:gd name="connsiteY13" fmla="*/ 1138034 h 887896"/>
              <a:gd name="connsiteX14" fmla="*/ 866913 w 5201478"/>
              <a:gd name="connsiteY14" fmla="*/ 887896 h 887896"/>
              <a:gd name="connsiteX15" fmla="*/ 147986 w 5201478"/>
              <a:gd name="connsiteY15" fmla="*/ 887896 h 887896"/>
              <a:gd name="connsiteX16" fmla="*/ 0 w 5201478"/>
              <a:gd name="connsiteY16" fmla="*/ 739910 h 887896"/>
              <a:gd name="connsiteX17" fmla="*/ 0 w 5201478"/>
              <a:gd name="connsiteY17" fmla="*/ 739913 h 887896"/>
              <a:gd name="connsiteX18" fmla="*/ 0 w 5201478"/>
              <a:gd name="connsiteY18" fmla="*/ 517939 h 887896"/>
              <a:gd name="connsiteX19" fmla="*/ 0 w 5201478"/>
              <a:gd name="connsiteY19" fmla="*/ 517939 h 887896"/>
              <a:gd name="connsiteX20" fmla="*/ 0 w 5201478"/>
              <a:gd name="connsiteY20" fmla="*/ 147986 h 887896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392030 w 5201478"/>
              <a:gd name="connsiteY12" fmla="*/ 1099930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10930 w 5201478"/>
              <a:gd name="connsiteY14" fmla="*/ 8945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96655 w 5201478"/>
              <a:gd name="connsiteY14" fmla="*/ 9072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15809"/>
              <a:gd name="connsiteX1" fmla="*/ 147986 w 5201478"/>
              <a:gd name="connsiteY1" fmla="*/ 0 h 1115809"/>
              <a:gd name="connsiteX2" fmla="*/ 866913 w 5201478"/>
              <a:gd name="connsiteY2" fmla="*/ 0 h 1115809"/>
              <a:gd name="connsiteX3" fmla="*/ 866913 w 5201478"/>
              <a:gd name="connsiteY3" fmla="*/ 0 h 1115809"/>
              <a:gd name="connsiteX4" fmla="*/ 2167283 w 5201478"/>
              <a:gd name="connsiteY4" fmla="*/ 0 h 1115809"/>
              <a:gd name="connsiteX5" fmla="*/ 5053492 w 5201478"/>
              <a:gd name="connsiteY5" fmla="*/ 0 h 1115809"/>
              <a:gd name="connsiteX6" fmla="*/ 5201478 w 5201478"/>
              <a:gd name="connsiteY6" fmla="*/ 147986 h 1115809"/>
              <a:gd name="connsiteX7" fmla="*/ 5201478 w 5201478"/>
              <a:gd name="connsiteY7" fmla="*/ 517939 h 1115809"/>
              <a:gd name="connsiteX8" fmla="*/ 5201478 w 5201478"/>
              <a:gd name="connsiteY8" fmla="*/ 517939 h 1115809"/>
              <a:gd name="connsiteX9" fmla="*/ 5201478 w 5201478"/>
              <a:gd name="connsiteY9" fmla="*/ 739913 h 1115809"/>
              <a:gd name="connsiteX10" fmla="*/ 5201478 w 5201478"/>
              <a:gd name="connsiteY10" fmla="*/ 739910 h 1115809"/>
              <a:gd name="connsiteX11" fmla="*/ 5053492 w 5201478"/>
              <a:gd name="connsiteY11" fmla="*/ 887896 h 1115809"/>
              <a:gd name="connsiteX12" fmla="*/ 1126986 w 5201478"/>
              <a:gd name="connsiteY12" fmla="*/ 861391 h 1115809"/>
              <a:gd name="connsiteX13" fmla="*/ 469083 w 5201478"/>
              <a:gd name="connsiteY13" fmla="*/ 1115809 h 1115809"/>
              <a:gd name="connsiteX14" fmla="*/ 296655 w 5201478"/>
              <a:gd name="connsiteY14" fmla="*/ 907222 h 1115809"/>
              <a:gd name="connsiteX15" fmla="*/ 147986 w 5201478"/>
              <a:gd name="connsiteY15" fmla="*/ 887896 h 1115809"/>
              <a:gd name="connsiteX16" fmla="*/ 0 w 5201478"/>
              <a:gd name="connsiteY16" fmla="*/ 739910 h 1115809"/>
              <a:gd name="connsiteX17" fmla="*/ 0 w 5201478"/>
              <a:gd name="connsiteY17" fmla="*/ 739913 h 1115809"/>
              <a:gd name="connsiteX18" fmla="*/ 0 w 5201478"/>
              <a:gd name="connsiteY18" fmla="*/ 517939 h 1115809"/>
              <a:gd name="connsiteX19" fmla="*/ 0 w 5201478"/>
              <a:gd name="connsiteY19" fmla="*/ 517939 h 1115809"/>
              <a:gd name="connsiteX20" fmla="*/ 0 w 5201478"/>
              <a:gd name="connsiteY20" fmla="*/ 147986 h 1115809"/>
              <a:gd name="connsiteX0" fmla="*/ 0 w 5201478"/>
              <a:gd name="connsiteY0" fmla="*/ 147986 h 907222"/>
              <a:gd name="connsiteX1" fmla="*/ 147986 w 5201478"/>
              <a:gd name="connsiteY1" fmla="*/ 0 h 907222"/>
              <a:gd name="connsiteX2" fmla="*/ 866913 w 5201478"/>
              <a:gd name="connsiteY2" fmla="*/ 0 h 907222"/>
              <a:gd name="connsiteX3" fmla="*/ 866913 w 5201478"/>
              <a:gd name="connsiteY3" fmla="*/ 0 h 907222"/>
              <a:gd name="connsiteX4" fmla="*/ 2167283 w 5201478"/>
              <a:gd name="connsiteY4" fmla="*/ 0 h 907222"/>
              <a:gd name="connsiteX5" fmla="*/ 5053492 w 5201478"/>
              <a:gd name="connsiteY5" fmla="*/ 0 h 907222"/>
              <a:gd name="connsiteX6" fmla="*/ 5201478 w 5201478"/>
              <a:gd name="connsiteY6" fmla="*/ 147986 h 907222"/>
              <a:gd name="connsiteX7" fmla="*/ 5201478 w 5201478"/>
              <a:gd name="connsiteY7" fmla="*/ 517939 h 907222"/>
              <a:gd name="connsiteX8" fmla="*/ 5201478 w 5201478"/>
              <a:gd name="connsiteY8" fmla="*/ 517939 h 907222"/>
              <a:gd name="connsiteX9" fmla="*/ 5201478 w 5201478"/>
              <a:gd name="connsiteY9" fmla="*/ 739913 h 907222"/>
              <a:gd name="connsiteX10" fmla="*/ 5201478 w 5201478"/>
              <a:gd name="connsiteY10" fmla="*/ 739910 h 907222"/>
              <a:gd name="connsiteX11" fmla="*/ 5053492 w 5201478"/>
              <a:gd name="connsiteY11" fmla="*/ 887896 h 907222"/>
              <a:gd name="connsiteX12" fmla="*/ 1126986 w 5201478"/>
              <a:gd name="connsiteY12" fmla="*/ 861391 h 907222"/>
              <a:gd name="connsiteX13" fmla="*/ 296655 w 5201478"/>
              <a:gd name="connsiteY13" fmla="*/ 907222 h 907222"/>
              <a:gd name="connsiteX14" fmla="*/ 147986 w 5201478"/>
              <a:gd name="connsiteY14" fmla="*/ 887896 h 907222"/>
              <a:gd name="connsiteX15" fmla="*/ 0 w 5201478"/>
              <a:gd name="connsiteY15" fmla="*/ 739910 h 907222"/>
              <a:gd name="connsiteX16" fmla="*/ 0 w 5201478"/>
              <a:gd name="connsiteY16" fmla="*/ 739913 h 907222"/>
              <a:gd name="connsiteX17" fmla="*/ 0 w 5201478"/>
              <a:gd name="connsiteY17" fmla="*/ 517939 h 907222"/>
              <a:gd name="connsiteX18" fmla="*/ 0 w 5201478"/>
              <a:gd name="connsiteY18" fmla="*/ 517939 h 907222"/>
              <a:gd name="connsiteX19" fmla="*/ 0 w 5201478"/>
              <a:gd name="connsiteY19" fmla="*/ 147986 h 907222"/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1126986 w 5201478"/>
              <a:gd name="connsiteY12" fmla="*/ 861391 h 887896"/>
              <a:gd name="connsiteX13" fmla="*/ 147986 w 5201478"/>
              <a:gd name="connsiteY13" fmla="*/ 887896 h 887896"/>
              <a:gd name="connsiteX14" fmla="*/ 0 w 5201478"/>
              <a:gd name="connsiteY14" fmla="*/ 739910 h 887896"/>
              <a:gd name="connsiteX15" fmla="*/ 0 w 5201478"/>
              <a:gd name="connsiteY15" fmla="*/ 739913 h 887896"/>
              <a:gd name="connsiteX16" fmla="*/ 0 w 5201478"/>
              <a:gd name="connsiteY16" fmla="*/ 517939 h 887896"/>
              <a:gd name="connsiteX17" fmla="*/ 0 w 5201478"/>
              <a:gd name="connsiteY17" fmla="*/ 517939 h 887896"/>
              <a:gd name="connsiteX18" fmla="*/ 0 w 5201478"/>
              <a:gd name="connsiteY18" fmla="*/ 147986 h 887896"/>
              <a:gd name="connsiteX0" fmla="*/ 615950 w 5817428"/>
              <a:gd name="connsiteY0" fmla="*/ 147986 h 895488"/>
              <a:gd name="connsiteX1" fmla="*/ 763936 w 5817428"/>
              <a:gd name="connsiteY1" fmla="*/ 0 h 895488"/>
              <a:gd name="connsiteX2" fmla="*/ 1482863 w 5817428"/>
              <a:gd name="connsiteY2" fmla="*/ 0 h 895488"/>
              <a:gd name="connsiteX3" fmla="*/ 1482863 w 5817428"/>
              <a:gd name="connsiteY3" fmla="*/ 0 h 895488"/>
              <a:gd name="connsiteX4" fmla="*/ 2783233 w 5817428"/>
              <a:gd name="connsiteY4" fmla="*/ 0 h 895488"/>
              <a:gd name="connsiteX5" fmla="*/ 5669442 w 5817428"/>
              <a:gd name="connsiteY5" fmla="*/ 0 h 895488"/>
              <a:gd name="connsiteX6" fmla="*/ 5817428 w 5817428"/>
              <a:gd name="connsiteY6" fmla="*/ 147986 h 895488"/>
              <a:gd name="connsiteX7" fmla="*/ 5817428 w 5817428"/>
              <a:gd name="connsiteY7" fmla="*/ 517939 h 895488"/>
              <a:gd name="connsiteX8" fmla="*/ 5817428 w 5817428"/>
              <a:gd name="connsiteY8" fmla="*/ 517939 h 895488"/>
              <a:gd name="connsiteX9" fmla="*/ 5817428 w 5817428"/>
              <a:gd name="connsiteY9" fmla="*/ 739913 h 895488"/>
              <a:gd name="connsiteX10" fmla="*/ 5817428 w 5817428"/>
              <a:gd name="connsiteY10" fmla="*/ 739910 h 895488"/>
              <a:gd name="connsiteX11" fmla="*/ 5669442 w 5817428"/>
              <a:gd name="connsiteY11" fmla="*/ 887896 h 895488"/>
              <a:gd name="connsiteX12" fmla="*/ 1742936 w 5817428"/>
              <a:gd name="connsiteY12" fmla="*/ 861391 h 895488"/>
              <a:gd name="connsiteX13" fmla="*/ 763936 w 5817428"/>
              <a:gd name="connsiteY13" fmla="*/ 887896 h 895488"/>
              <a:gd name="connsiteX14" fmla="*/ 615950 w 5817428"/>
              <a:gd name="connsiteY14" fmla="*/ 739910 h 895488"/>
              <a:gd name="connsiteX15" fmla="*/ 0 w 5817428"/>
              <a:gd name="connsiteY15" fmla="*/ 895488 h 895488"/>
              <a:gd name="connsiteX16" fmla="*/ 615950 w 5817428"/>
              <a:gd name="connsiteY16" fmla="*/ 517939 h 895488"/>
              <a:gd name="connsiteX17" fmla="*/ 615950 w 5817428"/>
              <a:gd name="connsiteY17" fmla="*/ 517939 h 895488"/>
              <a:gd name="connsiteX18" fmla="*/ 615950 w 5817428"/>
              <a:gd name="connsiteY18" fmla="*/ 147986 h 895488"/>
              <a:gd name="connsiteX0" fmla="*/ 1017399 w 6218877"/>
              <a:gd name="connsiteY0" fmla="*/ 147986 h 997088"/>
              <a:gd name="connsiteX1" fmla="*/ 1165385 w 6218877"/>
              <a:gd name="connsiteY1" fmla="*/ 0 h 997088"/>
              <a:gd name="connsiteX2" fmla="*/ 1884312 w 6218877"/>
              <a:gd name="connsiteY2" fmla="*/ 0 h 997088"/>
              <a:gd name="connsiteX3" fmla="*/ 1884312 w 6218877"/>
              <a:gd name="connsiteY3" fmla="*/ 0 h 997088"/>
              <a:gd name="connsiteX4" fmla="*/ 3184682 w 6218877"/>
              <a:gd name="connsiteY4" fmla="*/ 0 h 997088"/>
              <a:gd name="connsiteX5" fmla="*/ 6070891 w 6218877"/>
              <a:gd name="connsiteY5" fmla="*/ 0 h 997088"/>
              <a:gd name="connsiteX6" fmla="*/ 6218877 w 6218877"/>
              <a:gd name="connsiteY6" fmla="*/ 147986 h 997088"/>
              <a:gd name="connsiteX7" fmla="*/ 6218877 w 6218877"/>
              <a:gd name="connsiteY7" fmla="*/ 517939 h 997088"/>
              <a:gd name="connsiteX8" fmla="*/ 6218877 w 6218877"/>
              <a:gd name="connsiteY8" fmla="*/ 517939 h 997088"/>
              <a:gd name="connsiteX9" fmla="*/ 6218877 w 6218877"/>
              <a:gd name="connsiteY9" fmla="*/ 739913 h 997088"/>
              <a:gd name="connsiteX10" fmla="*/ 6218877 w 6218877"/>
              <a:gd name="connsiteY10" fmla="*/ 739910 h 997088"/>
              <a:gd name="connsiteX11" fmla="*/ 6070891 w 6218877"/>
              <a:gd name="connsiteY11" fmla="*/ 887896 h 997088"/>
              <a:gd name="connsiteX12" fmla="*/ 2144385 w 6218877"/>
              <a:gd name="connsiteY12" fmla="*/ 861391 h 997088"/>
              <a:gd name="connsiteX13" fmla="*/ 1165385 w 6218877"/>
              <a:gd name="connsiteY13" fmla="*/ 887896 h 997088"/>
              <a:gd name="connsiteX14" fmla="*/ 1017399 w 6218877"/>
              <a:gd name="connsiteY14" fmla="*/ 739910 h 997088"/>
              <a:gd name="connsiteX15" fmla="*/ 0 w 6218877"/>
              <a:gd name="connsiteY15" fmla="*/ 997088 h 997088"/>
              <a:gd name="connsiteX16" fmla="*/ 1017399 w 6218877"/>
              <a:gd name="connsiteY16" fmla="*/ 517939 h 997088"/>
              <a:gd name="connsiteX17" fmla="*/ 1017399 w 6218877"/>
              <a:gd name="connsiteY17" fmla="*/ 517939 h 997088"/>
              <a:gd name="connsiteX18" fmla="*/ 1017399 w 6218877"/>
              <a:gd name="connsiteY18" fmla="*/ 147986 h 99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218877" h="997088">
                <a:moveTo>
                  <a:pt x="1017399" y="147986"/>
                </a:moveTo>
                <a:cubicBezTo>
                  <a:pt x="1017399" y="66256"/>
                  <a:pt x="1083655" y="0"/>
                  <a:pt x="1165385" y="0"/>
                </a:cubicBezTo>
                <a:lnTo>
                  <a:pt x="1884312" y="0"/>
                </a:lnTo>
                <a:lnTo>
                  <a:pt x="1884312" y="0"/>
                </a:lnTo>
                <a:lnTo>
                  <a:pt x="3184682" y="0"/>
                </a:lnTo>
                <a:lnTo>
                  <a:pt x="6070891" y="0"/>
                </a:lnTo>
                <a:cubicBezTo>
                  <a:pt x="6152621" y="0"/>
                  <a:pt x="6218877" y="66256"/>
                  <a:pt x="6218877" y="147986"/>
                </a:cubicBezTo>
                <a:lnTo>
                  <a:pt x="6218877" y="517939"/>
                </a:lnTo>
                <a:lnTo>
                  <a:pt x="6218877" y="517939"/>
                </a:lnTo>
                <a:lnTo>
                  <a:pt x="6218877" y="739913"/>
                </a:lnTo>
                <a:lnTo>
                  <a:pt x="6218877" y="739910"/>
                </a:lnTo>
                <a:cubicBezTo>
                  <a:pt x="6218877" y="821640"/>
                  <a:pt x="6152621" y="887896"/>
                  <a:pt x="6070891" y="887896"/>
                </a:cubicBezTo>
                <a:lnTo>
                  <a:pt x="2144385" y="861391"/>
                </a:lnTo>
                <a:lnTo>
                  <a:pt x="1165385" y="887896"/>
                </a:lnTo>
                <a:cubicBezTo>
                  <a:pt x="1083655" y="887896"/>
                  <a:pt x="1017399" y="821640"/>
                  <a:pt x="1017399" y="739910"/>
                </a:cubicBezTo>
                <a:lnTo>
                  <a:pt x="0" y="997088"/>
                </a:lnTo>
                <a:lnTo>
                  <a:pt x="1017399" y="517939"/>
                </a:lnTo>
                <a:lnTo>
                  <a:pt x="1017399" y="517939"/>
                </a:lnTo>
                <a:lnTo>
                  <a:pt x="1017399" y="147986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7192126" y="1206289"/>
            <a:ext cx="3299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小陈啊，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这些功能要改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2136043" y="6323252"/>
            <a:ext cx="1656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最好也优化界面</a:t>
            </a:r>
          </a:p>
        </p:txBody>
      </p:sp>
      <p:sp>
        <p:nvSpPr>
          <p:cNvPr id="57" name="圆角矩形 56"/>
          <p:cNvSpPr/>
          <p:nvPr/>
        </p:nvSpPr>
        <p:spPr>
          <a:xfrm>
            <a:off x="2287942" y="4419790"/>
            <a:ext cx="1518135" cy="476375"/>
          </a:xfrm>
          <a:prstGeom prst="roundRect">
            <a:avLst/>
          </a:pr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8" name="图片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82" y="4541681"/>
            <a:ext cx="577880" cy="5778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9" name="圆角矩形标注 6"/>
          <p:cNvSpPr/>
          <p:nvPr/>
        </p:nvSpPr>
        <p:spPr>
          <a:xfrm>
            <a:off x="841162" y="4419789"/>
            <a:ext cx="2182651" cy="540290"/>
          </a:xfrm>
          <a:custGeom>
            <a:avLst/>
            <a:gdLst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2167283 w 5201478"/>
              <a:gd name="connsiteY12" fmla="*/ 887896 h 887896"/>
              <a:gd name="connsiteX13" fmla="*/ 291283 w 5201478"/>
              <a:gd name="connsiteY13" fmla="*/ 1138034 h 887896"/>
              <a:gd name="connsiteX14" fmla="*/ 866913 w 5201478"/>
              <a:gd name="connsiteY14" fmla="*/ 887896 h 887896"/>
              <a:gd name="connsiteX15" fmla="*/ 147986 w 5201478"/>
              <a:gd name="connsiteY15" fmla="*/ 887896 h 887896"/>
              <a:gd name="connsiteX16" fmla="*/ 0 w 5201478"/>
              <a:gd name="connsiteY16" fmla="*/ 739910 h 887896"/>
              <a:gd name="connsiteX17" fmla="*/ 0 w 5201478"/>
              <a:gd name="connsiteY17" fmla="*/ 739913 h 887896"/>
              <a:gd name="connsiteX18" fmla="*/ 0 w 5201478"/>
              <a:gd name="connsiteY18" fmla="*/ 517939 h 887896"/>
              <a:gd name="connsiteX19" fmla="*/ 0 w 5201478"/>
              <a:gd name="connsiteY19" fmla="*/ 517939 h 887896"/>
              <a:gd name="connsiteX20" fmla="*/ 0 w 5201478"/>
              <a:gd name="connsiteY20" fmla="*/ 147986 h 887896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392030 w 5201478"/>
              <a:gd name="connsiteY12" fmla="*/ 1099930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10930 w 5201478"/>
              <a:gd name="connsiteY14" fmla="*/ 8945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96655 w 5201478"/>
              <a:gd name="connsiteY14" fmla="*/ 9072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15809"/>
              <a:gd name="connsiteX1" fmla="*/ 147986 w 5201478"/>
              <a:gd name="connsiteY1" fmla="*/ 0 h 1115809"/>
              <a:gd name="connsiteX2" fmla="*/ 866913 w 5201478"/>
              <a:gd name="connsiteY2" fmla="*/ 0 h 1115809"/>
              <a:gd name="connsiteX3" fmla="*/ 866913 w 5201478"/>
              <a:gd name="connsiteY3" fmla="*/ 0 h 1115809"/>
              <a:gd name="connsiteX4" fmla="*/ 2167283 w 5201478"/>
              <a:gd name="connsiteY4" fmla="*/ 0 h 1115809"/>
              <a:gd name="connsiteX5" fmla="*/ 5053492 w 5201478"/>
              <a:gd name="connsiteY5" fmla="*/ 0 h 1115809"/>
              <a:gd name="connsiteX6" fmla="*/ 5201478 w 5201478"/>
              <a:gd name="connsiteY6" fmla="*/ 147986 h 1115809"/>
              <a:gd name="connsiteX7" fmla="*/ 5201478 w 5201478"/>
              <a:gd name="connsiteY7" fmla="*/ 517939 h 1115809"/>
              <a:gd name="connsiteX8" fmla="*/ 5201478 w 5201478"/>
              <a:gd name="connsiteY8" fmla="*/ 517939 h 1115809"/>
              <a:gd name="connsiteX9" fmla="*/ 5201478 w 5201478"/>
              <a:gd name="connsiteY9" fmla="*/ 739913 h 1115809"/>
              <a:gd name="connsiteX10" fmla="*/ 5201478 w 5201478"/>
              <a:gd name="connsiteY10" fmla="*/ 739910 h 1115809"/>
              <a:gd name="connsiteX11" fmla="*/ 5053492 w 5201478"/>
              <a:gd name="connsiteY11" fmla="*/ 887896 h 1115809"/>
              <a:gd name="connsiteX12" fmla="*/ 1126986 w 5201478"/>
              <a:gd name="connsiteY12" fmla="*/ 861391 h 1115809"/>
              <a:gd name="connsiteX13" fmla="*/ 469083 w 5201478"/>
              <a:gd name="connsiteY13" fmla="*/ 1115809 h 1115809"/>
              <a:gd name="connsiteX14" fmla="*/ 296655 w 5201478"/>
              <a:gd name="connsiteY14" fmla="*/ 907222 h 1115809"/>
              <a:gd name="connsiteX15" fmla="*/ 147986 w 5201478"/>
              <a:gd name="connsiteY15" fmla="*/ 887896 h 1115809"/>
              <a:gd name="connsiteX16" fmla="*/ 0 w 5201478"/>
              <a:gd name="connsiteY16" fmla="*/ 739910 h 1115809"/>
              <a:gd name="connsiteX17" fmla="*/ 0 w 5201478"/>
              <a:gd name="connsiteY17" fmla="*/ 739913 h 1115809"/>
              <a:gd name="connsiteX18" fmla="*/ 0 w 5201478"/>
              <a:gd name="connsiteY18" fmla="*/ 517939 h 1115809"/>
              <a:gd name="connsiteX19" fmla="*/ 0 w 5201478"/>
              <a:gd name="connsiteY19" fmla="*/ 517939 h 1115809"/>
              <a:gd name="connsiteX20" fmla="*/ 0 w 5201478"/>
              <a:gd name="connsiteY20" fmla="*/ 147986 h 1115809"/>
              <a:gd name="connsiteX0" fmla="*/ 0 w 5201478"/>
              <a:gd name="connsiteY0" fmla="*/ 147986 h 907222"/>
              <a:gd name="connsiteX1" fmla="*/ 147986 w 5201478"/>
              <a:gd name="connsiteY1" fmla="*/ 0 h 907222"/>
              <a:gd name="connsiteX2" fmla="*/ 866913 w 5201478"/>
              <a:gd name="connsiteY2" fmla="*/ 0 h 907222"/>
              <a:gd name="connsiteX3" fmla="*/ 866913 w 5201478"/>
              <a:gd name="connsiteY3" fmla="*/ 0 h 907222"/>
              <a:gd name="connsiteX4" fmla="*/ 2167283 w 5201478"/>
              <a:gd name="connsiteY4" fmla="*/ 0 h 907222"/>
              <a:gd name="connsiteX5" fmla="*/ 5053492 w 5201478"/>
              <a:gd name="connsiteY5" fmla="*/ 0 h 907222"/>
              <a:gd name="connsiteX6" fmla="*/ 5201478 w 5201478"/>
              <a:gd name="connsiteY6" fmla="*/ 147986 h 907222"/>
              <a:gd name="connsiteX7" fmla="*/ 5201478 w 5201478"/>
              <a:gd name="connsiteY7" fmla="*/ 517939 h 907222"/>
              <a:gd name="connsiteX8" fmla="*/ 5201478 w 5201478"/>
              <a:gd name="connsiteY8" fmla="*/ 517939 h 907222"/>
              <a:gd name="connsiteX9" fmla="*/ 5201478 w 5201478"/>
              <a:gd name="connsiteY9" fmla="*/ 739913 h 907222"/>
              <a:gd name="connsiteX10" fmla="*/ 5201478 w 5201478"/>
              <a:gd name="connsiteY10" fmla="*/ 739910 h 907222"/>
              <a:gd name="connsiteX11" fmla="*/ 5053492 w 5201478"/>
              <a:gd name="connsiteY11" fmla="*/ 887896 h 907222"/>
              <a:gd name="connsiteX12" fmla="*/ 1126986 w 5201478"/>
              <a:gd name="connsiteY12" fmla="*/ 861391 h 907222"/>
              <a:gd name="connsiteX13" fmla="*/ 296655 w 5201478"/>
              <a:gd name="connsiteY13" fmla="*/ 907222 h 907222"/>
              <a:gd name="connsiteX14" fmla="*/ 147986 w 5201478"/>
              <a:gd name="connsiteY14" fmla="*/ 887896 h 907222"/>
              <a:gd name="connsiteX15" fmla="*/ 0 w 5201478"/>
              <a:gd name="connsiteY15" fmla="*/ 739910 h 907222"/>
              <a:gd name="connsiteX16" fmla="*/ 0 w 5201478"/>
              <a:gd name="connsiteY16" fmla="*/ 739913 h 907222"/>
              <a:gd name="connsiteX17" fmla="*/ 0 w 5201478"/>
              <a:gd name="connsiteY17" fmla="*/ 517939 h 907222"/>
              <a:gd name="connsiteX18" fmla="*/ 0 w 5201478"/>
              <a:gd name="connsiteY18" fmla="*/ 517939 h 907222"/>
              <a:gd name="connsiteX19" fmla="*/ 0 w 5201478"/>
              <a:gd name="connsiteY19" fmla="*/ 147986 h 907222"/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1126986 w 5201478"/>
              <a:gd name="connsiteY12" fmla="*/ 861391 h 887896"/>
              <a:gd name="connsiteX13" fmla="*/ 147986 w 5201478"/>
              <a:gd name="connsiteY13" fmla="*/ 887896 h 887896"/>
              <a:gd name="connsiteX14" fmla="*/ 0 w 5201478"/>
              <a:gd name="connsiteY14" fmla="*/ 739910 h 887896"/>
              <a:gd name="connsiteX15" fmla="*/ 0 w 5201478"/>
              <a:gd name="connsiteY15" fmla="*/ 739913 h 887896"/>
              <a:gd name="connsiteX16" fmla="*/ 0 w 5201478"/>
              <a:gd name="connsiteY16" fmla="*/ 517939 h 887896"/>
              <a:gd name="connsiteX17" fmla="*/ 0 w 5201478"/>
              <a:gd name="connsiteY17" fmla="*/ 517939 h 887896"/>
              <a:gd name="connsiteX18" fmla="*/ 0 w 5201478"/>
              <a:gd name="connsiteY18" fmla="*/ 147986 h 887896"/>
              <a:gd name="connsiteX0" fmla="*/ 615950 w 5817428"/>
              <a:gd name="connsiteY0" fmla="*/ 147986 h 895488"/>
              <a:gd name="connsiteX1" fmla="*/ 763936 w 5817428"/>
              <a:gd name="connsiteY1" fmla="*/ 0 h 895488"/>
              <a:gd name="connsiteX2" fmla="*/ 1482863 w 5817428"/>
              <a:gd name="connsiteY2" fmla="*/ 0 h 895488"/>
              <a:gd name="connsiteX3" fmla="*/ 1482863 w 5817428"/>
              <a:gd name="connsiteY3" fmla="*/ 0 h 895488"/>
              <a:gd name="connsiteX4" fmla="*/ 2783233 w 5817428"/>
              <a:gd name="connsiteY4" fmla="*/ 0 h 895488"/>
              <a:gd name="connsiteX5" fmla="*/ 5669442 w 5817428"/>
              <a:gd name="connsiteY5" fmla="*/ 0 h 895488"/>
              <a:gd name="connsiteX6" fmla="*/ 5817428 w 5817428"/>
              <a:gd name="connsiteY6" fmla="*/ 147986 h 895488"/>
              <a:gd name="connsiteX7" fmla="*/ 5817428 w 5817428"/>
              <a:gd name="connsiteY7" fmla="*/ 517939 h 895488"/>
              <a:gd name="connsiteX8" fmla="*/ 5817428 w 5817428"/>
              <a:gd name="connsiteY8" fmla="*/ 517939 h 895488"/>
              <a:gd name="connsiteX9" fmla="*/ 5817428 w 5817428"/>
              <a:gd name="connsiteY9" fmla="*/ 739913 h 895488"/>
              <a:gd name="connsiteX10" fmla="*/ 5817428 w 5817428"/>
              <a:gd name="connsiteY10" fmla="*/ 739910 h 895488"/>
              <a:gd name="connsiteX11" fmla="*/ 5669442 w 5817428"/>
              <a:gd name="connsiteY11" fmla="*/ 887896 h 895488"/>
              <a:gd name="connsiteX12" fmla="*/ 1742936 w 5817428"/>
              <a:gd name="connsiteY12" fmla="*/ 861391 h 895488"/>
              <a:gd name="connsiteX13" fmla="*/ 763936 w 5817428"/>
              <a:gd name="connsiteY13" fmla="*/ 887896 h 895488"/>
              <a:gd name="connsiteX14" fmla="*/ 615950 w 5817428"/>
              <a:gd name="connsiteY14" fmla="*/ 739910 h 895488"/>
              <a:gd name="connsiteX15" fmla="*/ 0 w 5817428"/>
              <a:gd name="connsiteY15" fmla="*/ 895488 h 895488"/>
              <a:gd name="connsiteX16" fmla="*/ 615950 w 5817428"/>
              <a:gd name="connsiteY16" fmla="*/ 517939 h 895488"/>
              <a:gd name="connsiteX17" fmla="*/ 615950 w 5817428"/>
              <a:gd name="connsiteY17" fmla="*/ 517939 h 895488"/>
              <a:gd name="connsiteX18" fmla="*/ 615950 w 5817428"/>
              <a:gd name="connsiteY18" fmla="*/ 147986 h 895488"/>
              <a:gd name="connsiteX0" fmla="*/ 1017399 w 6218877"/>
              <a:gd name="connsiteY0" fmla="*/ 147986 h 997088"/>
              <a:gd name="connsiteX1" fmla="*/ 1165385 w 6218877"/>
              <a:gd name="connsiteY1" fmla="*/ 0 h 997088"/>
              <a:gd name="connsiteX2" fmla="*/ 1884312 w 6218877"/>
              <a:gd name="connsiteY2" fmla="*/ 0 h 997088"/>
              <a:gd name="connsiteX3" fmla="*/ 1884312 w 6218877"/>
              <a:gd name="connsiteY3" fmla="*/ 0 h 997088"/>
              <a:gd name="connsiteX4" fmla="*/ 3184682 w 6218877"/>
              <a:gd name="connsiteY4" fmla="*/ 0 h 997088"/>
              <a:gd name="connsiteX5" fmla="*/ 6070891 w 6218877"/>
              <a:gd name="connsiteY5" fmla="*/ 0 h 997088"/>
              <a:gd name="connsiteX6" fmla="*/ 6218877 w 6218877"/>
              <a:gd name="connsiteY6" fmla="*/ 147986 h 997088"/>
              <a:gd name="connsiteX7" fmla="*/ 6218877 w 6218877"/>
              <a:gd name="connsiteY7" fmla="*/ 517939 h 997088"/>
              <a:gd name="connsiteX8" fmla="*/ 6218877 w 6218877"/>
              <a:gd name="connsiteY8" fmla="*/ 517939 h 997088"/>
              <a:gd name="connsiteX9" fmla="*/ 6218877 w 6218877"/>
              <a:gd name="connsiteY9" fmla="*/ 739913 h 997088"/>
              <a:gd name="connsiteX10" fmla="*/ 6218877 w 6218877"/>
              <a:gd name="connsiteY10" fmla="*/ 739910 h 997088"/>
              <a:gd name="connsiteX11" fmla="*/ 6070891 w 6218877"/>
              <a:gd name="connsiteY11" fmla="*/ 887896 h 997088"/>
              <a:gd name="connsiteX12" fmla="*/ 2144385 w 6218877"/>
              <a:gd name="connsiteY12" fmla="*/ 861391 h 997088"/>
              <a:gd name="connsiteX13" fmla="*/ 1165385 w 6218877"/>
              <a:gd name="connsiteY13" fmla="*/ 887896 h 997088"/>
              <a:gd name="connsiteX14" fmla="*/ 1017399 w 6218877"/>
              <a:gd name="connsiteY14" fmla="*/ 739910 h 997088"/>
              <a:gd name="connsiteX15" fmla="*/ 0 w 6218877"/>
              <a:gd name="connsiteY15" fmla="*/ 997088 h 997088"/>
              <a:gd name="connsiteX16" fmla="*/ 1017399 w 6218877"/>
              <a:gd name="connsiteY16" fmla="*/ 517939 h 997088"/>
              <a:gd name="connsiteX17" fmla="*/ 1017399 w 6218877"/>
              <a:gd name="connsiteY17" fmla="*/ 517939 h 997088"/>
              <a:gd name="connsiteX18" fmla="*/ 1017399 w 6218877"/>
              <a:gd name="connsiteY18" fmla="*/ 147986 h 99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218877" h="997088">
                <a:moveTo>
                  <a:pt x="1017399" y="147986"/>
                </a:moveTo>
                <a:cubicBezTo>
                  <a:pt x="1017399" y="66256"/>
                  <a:pt x="1083655" y="0"/>
                  <a:pt x="1165385" y="0"/>
                </a:cubicBezTo>
                <a:lnTo>
                  <a:pt x="1884312" y="0"/>
                </a:lnTo>
                <a:lnTo>
                  <a:pt x="1884312" y="0"/>
                </a:lnTo>
                <a:lnTo>
                  <a:pt x="3184682" y="0"/>
                </a:lnTo>
                <a:lnTo>
                  <a:pt x="6070891" y="0"/>
                </a:lnTo>
                <a:cubicBezTo>
                  <a:pt x="6152621" y="0"/>
                  <a:pt x="6218877" y="66256"/>
                  <a:pt x="6218877" y="147986"/>
                </a:cubicBezTo>
                <a:lnTo>
                  <a:pt x="6218877" y="517939"/>
                </a:lnTo>
                <a:lnTo>
                  <a:pt x="6218877" y="517939"/>
                </a:lnTo>
                <a:lnTo>
                  <a:pt x="6218877" y="739913"/>
                </a:lnTo>
                <a:lnTo>
                  <a:pt x="6218877" y="739910"/>
                </a:lnTo>
                <a:cubicBezTo>
                  <a:pt x="6218877" y="821640"/>
                  <a:pt x="6152621" y="887896"/>
                  <a:pt x="6070891" y="887896"/>
                </a:cubicBezTo>
                <a:lnTo>
                  <a:pt x="2144385" y="861391"/>
                </a:lnTo>
                <a:lnTo>
                  <a:pt x="1165385" y="887896"/>
                </a:lnTo>
                <a:cubicBezTo>
                  <a:pt x="1083655" y="887896"/>
                  <a:pt x="1017399" y="821640"/>
                  <a:pt x="1017399" y="739910"/>
                </a:cubicBezTo>
                <a:lnTo>
                  <a:pt x="0" y="997088"/>
                </a:lnTo>
                <a:lnTo>
                  <a:pt x="1017399" y="517939"/>
                </a:lnTo>
                <a:lnTo>
                  <a:pt x="1017399" y="517939"/>
                </a:lnTo>
                <a:lnTo>
                  <a:pt x="1017399" y="147986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1197672" y="4513369"/>
            <a:ext cx="2608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还可以，再搞一个这样的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圆角矩形 60"/>
          <p:cNvSpPr/>
          <p:nvPr/>
        </p:nvSpPr>
        <p:spPr>
          <a:xfrm>
            <a:off x="8721289" y="1724193"/>
            <a:ext cx="1905002" cy="476375"/>
          </a:xfrm>
          <a:prstGeom prst="roundRect">
            <a:avLst/>
          </a:prstGeom>
          <a:solidFill>
            <a:srgbClr val="C5E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2" name="图片 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6225" y="1879816"/>
            <a:ext cx="571529" cy="5715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3" name="圆角矩形标注 6"/>
          <p:cNvSpPr/>
          <p:nvPr/>
        </p:nvSpPr>
        <p:spPr>
          <a:xfrm flipH="1">
            <a:off x="8941116" y="1722903"/>
            <a:ext cx="2005107" cy="540290"/>
          </a:xfrm>
          <a:custGeom>
            <a:avLst/>
            <a:gdLst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2167283 w 5201478"/>
              <a:gd name="connsiteY12" fmla="*/ 887896 h 887896"/>
              <a:gd name="connsiteX13" fmla="*/ 291283 w 5201478"/>
              <a:gd name="connsiteY13" fmla="*/ 1138034 h 887896"/>
              <a:gd name="connsiteX14" fmla="*/ 866913 w 5201478"/>
              <a:gd name="connsiteY14" fmla="*/ 887896 h 887896"/>
              <a:gd name="connsiteX15" fmla="*/ 147986 w 5201478"/>
              <a:gd name="connsiteY15" fmla="*/ 887896 h 887896"/>
              <a:gd name="connsiteX16" fmla="*/ 0 w 5201478"/>
              <a:gd name="connsiteY16" fmla="*/ 739910 h 887896"/>
              <a:gd name="connsiteX17" fmla="*/ 0 w 5201478"/>
              <a:gd name="connsiteY17" fmla="*/ 739913 h 887896"/>
              <a:gd name="connsiteX18" fmla="*/ 0 w 5201478"/>
              <a:gd name="connsiteY18" fmla="*/ 517939 h 887896"/>
              <a:gd name="connsiteX19" fmla="*/ 0 w 5201478"/>
              <a:gd name="connsiteY19" fmla="*/ 517939 h 887896"/>
              <a:gd name="connsiteX20" fmla="*/ 0 w 5201478"/>
              <a:gd name="connsiteY20" fmla="*/ 147986 h 887896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392030 w 5201478"/>
              <a:gd name="connsiteY12" fmla="*/ 1099930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10930 w 5201478"/>
              <a:gd name="connsiteY14" fmla="*/ 8945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96655 w 5201478"/>
              <a:gd name="connsiteY14" fmla="*/ 9072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15809"/>
              <a:gd name="connsiteX1" fmla="*/ 147986 w 5201478"/>
              <a:gd name="connsiteY1" fmla="*/ 0 h 1115809"/>
              <a:gd name="connsiteX2" fmla="*/ 866913 w 5201478"/>
              <a:gd name="connsiteY2" fmla="*/ 0 h 1115809"/>
              <a:gd name="connsiteX3" fmla="*/ 866913 w 5201478"/>
              <a:gd name="connsiteY3" fmla="*/ 0 h 1115809"/>
              <a:gd name="connsiteX4" fmla="*/ 2167283 w 5201478"/>
              <a:gd name="connsiteY4" fmla="*/ 0 h 1115809"/>
              <a:gd name="connsiteX5" fmla="*/ 5053492 w 5201478"/>
              <a:gd name="connsiteY5" fmla="*/ 0 h 1115809"/>
              <a:gd name="connsiteX6" fmla="*/ 5201478 w 5201478"/>
              <a:gd name="connsiteY6" fmla="*/ 147986 h 1115809"/>
              <a:gd name="connsiteX7" fmla="*/ 5201478 w 5201478"/>
              <a:gd name="connsiteY7" fmla="*/ 517939 h 1115809"/>
              <a:gd name="connsiteX8" fmla="*/ 5201478 w 5201478"/>
              <a:gd name="connsiteY8" fmla="*/ 517939 h 1115809"/>
              <a:gd name="connsiteX9" fmla="*/ 5201478 w 5201478"/>
              <a:gd name="connsiteY9" fmla="*/ 739913 h 1115809"/>
              <a:gd name="connsiteX10" fmla="*/ 5201478 w 5201478"/>
              <a:gd name="connsiteY10" fmla="*/ 739910 h 1115809"/>
              <a:gd name="connsiteX11" fmla="*/ 5053492 w 5201478"/>
              <a:gd name="connsiteY11" fmla="*/ 887896 h 1115809"/>
              <a:gd name="connsiteX12" fmla="*/ 1126986 w 5201478"/>
              <a:gd name="connsiteY12" fmla="*/ 861391 h 1115809"/>
              <a:gd name="connsiteX13" fmla="*/ 469083 w 5201478"/>
              <a:gd name="connsiteY13" fmla="*/ 1115809 h 1115809"/>
              <a:gd name="connsiteX14" fmla="*/ 296655 w 5201478"/>
              <a:gd name="connsiteY14" fmla="*/ 907222 h 1115809"/>
              <a:gd name="connsiteX15" fmla="*/ 147986 w 5201478"/>
              <a:gd name="connsiteY15" fmla="*/ 887896 h 1115809"/>
              <a:gd name="connsiteX16" fmla="*/ 0 w 5201478"/>
              <a:gd name="connsiteY16" fmla="*/ 739910 h 1115809"/>
              <a:gd name="connsiteX17" fmla="*/ 0 w 5201478"/>
              <a:gd name="connsiteY17" fmla="*/ 739913 h 1115809"/>
              <a:gd name="connsiteX18" fmla="*/ 0 w 5201478"/>
              <a:gd name="connsiteY18" fmla="*/ 517939 h 1115809"/>
              <a:gd name="connsiteX19" fmla="*/ 0 w 5201478"/>
              <a:gd name="connsiteY19" fmla="*/ 517939 h 1115809"/>
              <a:gd name="connsiteX20" fmla="*/ 0 w 5201478"/>
              <a:gd name="connsiteY20" fmla="*/ 147986 h 1115809"/>
              <a:gd name="connsiteX0" fmla="*/ 0 w 5201478"/>
              <a:gd name="connsiteY0" fmla="*/ 147986 h 907222"/>
              <a:gd name="connsiteX1" fmla="*/ 147986 w 5201478"/>
              <a:gd name="connsiteY1" fmla="*/ 0 h 907222"/>
              <a:gd name="connsiteX2" fmla="*/ 866913 w 5201478"/>
              <a:gd name="connsiteY2" fmla="*/ 0 h 907222"/>
              <a:gd name="connsiteX3" fmla="*/ 866913 w 5201478"/>
              <a:gd name="connsiteY3" fmla="*/ 0 h 907222"/>
              <a:gd name="connsiteX4" fmla="*/ 2167283 w 5201478"/>
              <a:gd name="connsiteY4" fmla="*/ 0 h 907222"/>
              <a:gd name="connsiteX5" fmla="*/ 5053492 w 5201478"/>
              <a:gd name="connsiteY5" fmla="*/ 0 h 907222"/>
              <a:gd name="connsiteX6" fmla="*/ 5201478 w 5201478"/>
              <a:gd name="connsiteY6" fmla="*/ 147986 h 907222"/>
              <a:gd name="connsiteX7" fmla="*/ 5201478 w 5201478"/>
              <a:gd name="connsiteY7" fmla="*/ 517939 h 907222"/>
              <a:gd name="connsiteX8" fmla="*/ 5201478 w 5201478"/>
              <a:gd name="connsiteY8" fmla="*/ 517939 h 907222"/>
              <a:gd name="connsiteX9" fmla="*/ 5201478 w 5201478"/>
              <a:gd name="connsiteY9" fmla="*/ 739913 h 907222"/>
              <a:gd name="connsiteX10" fmla="*/ 5201478 w 5201478"/>
              <a:gd name="connsiteY10" fmla="*/ 739910 h 907222"/>
              <a:gd name="connsiteX11" fmla="*/ 5053492 w 5201478"/>
              <a:gd name="connsiteY11" fmla="*/ 887896 h 907222"/>
              <a:gd name="connsiteX12" fmla="*/ 1126986 w 5201478"/>
              <a:gd name="connsiteY12" fmla="*/ 861391 h 907222"/>
              <a:gd name="connsiteX13" fmla="*/ 296655 w 5201478"/>
              <a:gd name="connsiteY13" fmla="*/ 907222 h 907222"/>
              <a:gd name="connsiteX14" fmla="*/ 147986 w 5201478"/>
              <a:gd name="connsiteY14" fmla="*/ 887896 h 907222"/>
              <a:gd name="connsiteX15" fmla="*/ 0 w 5201478"/>
              <a:gd name="connsiteY15" fmla="*/ 739910 h 907222"/>
              <a:gd name="connsiteX16" fmla="*/ 0 w 5201478"/>
              <a:gd name="connsiteY16" fmla="*/ 739913 h 907222"/>
              <a:gd name="connsiteX17" fmla="*/ 0 w 5201478"/>
              <a:gd name="connsiteY17" fmla="*/ 517939 h 907222"/>
              <a:gd name="connsiteX18" fmla="*/ 0 w 5201478"/>
              <a:gd name="connsiteY18" fmla="*/ 517939 h 907222"/>
              <a:gd name="connsiteX19" fmla="*/ 0 w 5201478"/>
              <a:gd name="connsiteY19" fmla="*/ 147986 h 907222"/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1126986 w 5201478"/>
              <a:gd name="connsiteY12" fmla="*/ 861391 h 887896"/>
              <a:gd name="connsiteX13" fmla="*/ 147986 w 5201478"/>
              <a:gd name="connsiteY13" fmla="*/ 887896 h 887896"/>
              <a:gd name="connsiteX14" fmla="*/ 0 w 5201478"/>
              <a:gd name="connsiteY14" fmla="*/ 739910 h 887896"/>
              <a:gd name="connsiteX15" fmla="*/ 0 w 5201478"/>
              <a:gd name="connsiteY15" fmla="*/ 739913 h 887896"/>
              <a:gd name="connsiteX16" fmla="*/ 0 w 5201478"/>
              <a:gd name="connsiteY16" fmla="*/ 517939 h 887896"/>
              <a:gd name="connsiteX17" fmla="*/ 0 w 5201478"/>
              <a:gd name="connsiteY17" fmla="*/ 517939 h 887896"/>
              <a:gd name="connsiteX18" fmla="*/ 0 w 5201478"/>
              <a:gd name="connsiteY18" fmla="*/ 147986 h 887896"/>
              <a:gd name="connsiteX0" fmla="*/ 615950 w 5817428"/>
              <a:gd name="connsiteY0" fmla="*/ 147986 h 895488"/>
              <a:gd name="connsiteX1" fmla="*/ 763936 w 5817428"/>
              <a:gd name="connsiteY1" fmla="*/ 0 h 895488"/>
              <a:gd name="connsiteX2" fmla="*/ 1482863 w 5817428"/>
              <a:gd name="connsiteY2" fmla="*/ 0 h 895488"/>
              <a:gd name="connsiteX3" fmla="*/ 1482863 w 5817428"/>
              <a:gd name="connsiteY3" fmla="*/ 0 h 895488"/>
              <a:gd name="connsiteX4" fmla="*/ 2783233 w 5817428"/>
              <a:gd name="connsiteY4" fmla="*/ 0 h 895488"/>
              <a:gd name="connsiteX5" fmla="*/ 5669442 w 5817428"/>
              <a:gd name="connsiteY5" fmla="*/ 0 h 895488"/>
              <a:gd name="connsiteX6" fmla="*/ 5817428 w 5817428"/>
              <a:gd name="connsiteY6" fmla="*/ 147986 h 895488"/>
              <a:gd name="connsiteX7" fmla="*/ 5817428 w 5817428"/>
              <a:gd name="connsiteY7" fmla="*/ 517939 h 895488"/>
              <a:gd name="connsiteX8" fmla="*/ 5817428 w 5817428"/>
              <a:gd name="connsiteY8" fmla="*/ 517939 h 895488"/>
              <a:gd name="connsiteX9" fmla="*/ 5817428 w 5817428"/>
              <a:gd name="connsiteY9" fmla="*/ 739913 h 895488"/>
              <a:gd name="connsiteX10" fmla="*/ 5817428 w 5817428"/>
              <a:gd name="connsiteY10" fmla="*/ 739910 h 895488"/>
              <a:gd name="connsiteX11" fmla="*/ 5669442 w 5817428"/>
              <a:gd name="connsiteY11" fmla="*/ 887896 h 895488"/>
              <a:gd name="connsiteX12" fmla="*/ 1742936 w 5817428"/>
              <a:gd name="connsiteY12" fmla="*/ 861391 h 895488"/>
              <a:gd name="connsiteX13" fmla="*/ 763936 w 5817428"/>
              <a:gd name="connsiteY13" fmla="*/ 887896 h 895488"/>
              <a:gd name="connsiteX14" fmla="*/ 615950 w 5817428"/>
              <a:gd name="connsiteY14" fmla="*/ 739910 h 895488"/>
              <a:gd name="connsiteX15" fmla="*/ 0 w 5817428"/>
              <a:gd name="connsiteY15" fmla="*/ 895488 h 895488"/>
              <a:gd name="connsiteX16" fmla="*/ 615950 w 5817428"/>
              <a:gd name="connsiteY16" fmla="*/ 517939 h 895488"/>
              <a:gd name="connsiteX17" fmla="*/ 615950 w 5817428"/>
              <a:gd name="connsiteY17" fmla="*/ 517939 h 895488"/>
              <a:gd name="connsiteX18" fmla="*/ 615950 w 5817428"/>
              <a:gd name="connsiteY18" fmla="*/ 147986 h 895488"/>
              <a:gd name="connsiteX0" fmla="*/ 1017399 w 6218877"/>
              <a:gd name="connsiteY0" fmla="*/ 147986 h 997088"/>
              <a:gd name="connsiteX1" fmla="*/ 1165385 w 6218877"/>
              <a:gd name="connsiteY1" fmla="*/ 0 h 997088"/>
              <a:gd name="connsiteX2" fmla="*/ 1884312 w 6218877"/>
              <a:gd name="connsiteY2" fmla="*/ 0 h 997088"/>
              <a:gd name="connsiteX3" fmla="*/ 1884312 w 6218877"/>
              <a:gd name="connsiteY3" fmla="*/ 0 h 997088"/>
              <a:gd name="connsiteX4" fmla="*/ 3184682 w 6218877"/>
              <a:gd name="connsiteY4" fmla="*/ 0 h 997088"/>
              <a:gd name="connsiteX5" fmla="*/ 6070891 w 6218877"/>
              <a:gd name="connsiteY5" fmla="*/ 0 h 997088"/>
              <a:gd name="connsiteX6" fmla="*/ 6218877 w 6218877"/>
              <a:gd name="connsiteY6" fmla="*/ 147986 h 997088"/>
              <a:gd name="connsiteX7" fmla="*/ 6218877 w 6218877"/>
              <a:gd name="connsiteY7" fmla="*/ 517939 h 997088"/>
              <a:gd name="connsiteX8" fmla="*/ 6218877 w 6218877"/>
              <a:gd name="connsiteY8" fmla="*/ 517939 h 997088"/>
              <a:gd name="connsiteX9" fmla="*/ 6218877 w 6218877"/>
              <a:gd name="connsiteY9" fmla="*/ 739913 h 997088"/>
              <a:gd name="connsiteX10" fmla="*/ 6218877 w 6218877"/>
              <a:gd name="connsiteY10" fmla="*/ 739910 h 997088"/>
              <a:gd name="connsiteX11" fmla="*/ 6070891 w 6218877"/>
              <a:gd name="connsiteY11" fmla="*/ 887896 h 997088"/>
              <a:gd name="connsiteX12" fmla="*/ 2144385 w 6218877"/>
              <a:gd name="connsiteY12" fmla="*/ 861391 h 997088"/>
              <a:gd name="connsiteX13" fmla="*/ 1165385 w 6218877"/>
              <a:gd name="connsiteY13" fmla="*/ 887896 h 997088"/>
              <a:gd name="connsiteX14" fmla="*/ 1017399 w 6218877"/>
              <a:gd name="connsiteY14" fmla="*/ 739910 h 997088"/>
              <a:gd name="connsiteX15" fmla="*/ 0 w 6218877"/>
              <a:gd name="connsiteY15" fmla="*/ 997088 h 997088"/>
              <a:gd name="connsiteX16" fmla="*/ 1017399 w 6218877"/>
              <a:gd name="connsiteY16" fmla="*/ 517939 h 997088"/>
              <a:gd name="connsiteX17" fmla="*/ 1017399 w 6218877"/>
              <a:gd name="connsiteY17" fmla="*/ 517939 h 997088"/>
              <a:gd name="connsiteX18" fmla="*/ 1017399 w 6218877"/>
              <a:gd name="connsiteY18" fmla="*/ 147986 h 99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218877" h="997088">
                <a:moveTo>
                  <a:pt x="1017399" y="147986"/>
                </a:moveTo>
                <a:cubicBezTo>
                  <a:pt x="1017399" y="66256"/>
                  <a:pt x="1083655" y="0"/>
                  <a:pt x="1165385" y="0"/>
                </a:cubicBezTo>
                <a:lnTo>
                  <a:pt x="1884312" y="0"/>
                </a:lnTo>
                <a:lnTo>
                  <a:pt x="1884312" y="0"/>
                </a:lnTo>
                <a:lnTo>
                  <a:pt x="3184682" y="0"/>
                </a:lnTo>
                <a:lnTo>
                  <a:pt x="6070891" y="0"/>
                </a:lnTo>
                <a:cubicBezTo>
                  <a:pt x="6152621" y="0"/>
                  <a:pt x="6218877" y="66256"/>
                  <a:pt x="6218877" y="147986"/>
                </a:cubicBezTo>
                <a:lnTo>
                  <a:pt x="6218877" y="517939"/>
                </a:lnTo>
                <a:lnTo>
                  <a:pt x="6218877" y="517939"/>
                </a:lnTo>
                <a:lnTo>
                  <a:pt x="6218877" y="739913"/>
                </a:lnTo>
                <a:lnTo>
                  <a:pt x="6218877" y="739910"/>
                </a:lnTo>
                <a:cubicBezTo>
                  <a:pt x="6218877" y="821640"/>
                  <a:pt x="6152621" y="887896"/>
                  <a:pt x="6070891" y="887896"/>
                </a:cubicBezTo>
                <a:lnTo>
                  <a:pt x="2144385" y="861391"/>
                </a:lnTo>
                <a:lnTo>
                  <a:pt x="1165385" y="887896"/>
                </a:lnTo>
                <a:cubicBezTo>
                  <a:pt x="1083655" y="887896"/>
                  <a:pt x="1017399" y="821640"/>
                  <a:pt x="1017399" y="739910"/>
                </a:cubicBezTo>
                <a:lnTo>
                  <a:pt x="0" y="997088"/>
                </a:lnTo>
                <a:lnTo>
                  <a:pt x="1017399" y="517939"/>
                </a:lnTo>
                <a:lnTo>
                  <a:pt x="1017399" y="517939"/>
                </a:lnTo>
                <a:lnTo>
                  <a:pt x="1017399" y="14798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8514907" y="1793103"/>
            <a:ext cx="2105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Emmm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，听起来不错</a:t>
            </a:r>
          </a:p>
        </p:txBody>
      </p:sp>
      <p:sp>
        <p:nvSpPr>
          <p:cNvPr id="65" name="圆角矩形标注 6"/>
          <p:cNvSpPr/>
          <p:nvPr/>
        </p:nvSpPr>
        <p:spPr>
          <a:xfrm>
            <a:off x="6811637" y="4025151"/>
            <a:ext cx="1267378" cy="540290"/>
          </a:xfrm>
          <a:custGeom>
            <a:avLst/>
            <a:gdLst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2167283 w 5201478"/>
              <a:gd name="connsiteY12" fmla="*/ 887896 h 887896"/>
              <a:gd name="connsiteX13" fmla="*/ 291283 w 5201478"/>
              <a:gd name="connsiteY13" fmla="*/ 1138034 h 887896"/>
              <a:gd name="connsiteX14" fmla="*/ 866913 w 5201478"/>
              <a:gd name="connsiteY14" fmla="*/ 887896 h 887896"/>
              <a:gd name="connsiteX15" fmla="*/ 147986 w 5201478"/>
              <a:gd name="connsiteY15" fmla="*/ 887896 h 887896"/>
              <a:gd name="connsiteX16" fmla="*/ 0 w 5201478"/>
              <a:gd name="connsiteY16" fmla="*/ 739910 h 887896"/>
              <a:gd name="connsiteX17" fmla="*/ 0 w 5201478"/>
              <a:gd name="connsiteY17" fmla="*/ 739913 h 887896"/>
              <a:gd name="connsiteX18" fmla="*/ 0 w 5201478"/>
              <a:gd name="connsiteY18" fmla="*/ 517939 h 887896"/>
              <a:gd name="connsiteX19" fmla="*/ 0 w 5201478"/>
              <a:gd name="connsiteY19" fmla="*/ 517939 h 887896"/>
              <a:gd name="connsiteX20" fmla="*/ 0 w 5201478"/>
              <a:gd name="connsiteY20" fmla="*/ 147986 h 887896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392030 w 5201478"/>
              <a:gd name="connsiteY12" fmla="*/ 1099930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10930 w 5201478"/>
              <a:gd name="connsiteY14" fmla="*/ 8945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96655 w 5201478"/>
              <a:gd name="connsiteY14" fmla="*/ 9072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15809"/>
              <a:gd name="connsiteX1" fmla="*/ 147986 w 5201478"/>
              <a:gd name="connsiteY1" fmla="*/ 0 h 1115809"/>
              <a:gd name="connsiteX2" fmla="*/ 866913 w 5201478"/>
              <a:gd name="connsiteY2" fmla="*/ 0 h 1115809"/>
              <a:gd name="connsiteX3" fmla="*/ 866913 w 5201478"/>
              <a:gd name="connsiteY3" fmla="*/ 0 h 1115809"/>
              <a:gd name="connsiteX4" fmla="*/ 2167283 w 5201478"/>
              <a:gd name="connsiteY4" fmla="*/ 0 h 1115809"/>
              <a:gd name="connsiteX5" fmla="*/ 5053492 w 5201478"/>
              <a:gd name="connsiteY5" fmla="*/ 0 h 1115809"/>
              <a:gd name="connsiteX6" fmla="*/ 5201478 w 5201478"/>
              <a:gd name="connsiteY6" fmla="*/ 147986 h 1115809"/>
              <a:gd name="connsiteX7" fmla="*/ 5201478 w 5201478"/>
              <a:gd name="connsiteY7" fmla="*/ 517939 h 1115809"/>
              <a:gd name="connsiteX8" fmla="*/ 5201478 w 5201478"/>
              <a:gd name="connsiteY8" fmla="*/ 517939 h 1115809"/>
              <a:gd name="connsiteX9" fmla="*/ 5201478 w 5201478"/>
              <a:gd name="connsiteY9" fmla="*/ 739913 h 1115809"/>
              <a:gd name="connsiteX10" fmla="*/ 5201478 w 5201478"/>
              <a:gd name="connsiteY10" fmla="*/ 739910 h 1115809"/>
              <a:gd name="connsiteX11" fmla="*/ 5053492 w 5201478"/>
              <a:gd name="connsiteY11" fmla="*/ 887896 h 1115809"/>
              <a:gd name="connsiteX12" fmla="*/ 1126986 w 5201478"/>
              <a:gd name="connsiteY12" fmla="*/ 861391 h 1115809"/>
              <a:gd name="connsiteX13" fmla="*/ 469083 w 5201478"/>
              <a:gd name="connsiteY13" fmla="*/ 1115809 h 1115809"/>
              <a:gd name="connsiteX14" fmla="*/ 296655 w 5201478"/>
              <a:gd name="connsiteY14" fmla="*/ 907222 h 1115809"/>
              <a:gd name="connsiteX15" fmla="*/ 147986 w 5201478"/>
              <a:gd name="connsiteY15" fmla="*/ 887896 h 1115809"/>
              <a:gd name="connsiteX16" fmla="*/ 0 w 5201478"/>
              <a:gd name="connsiteY16" fmla="*/ 739910 h 1115809"/>
              <a:gd name="connsiteX17" fmla="*/ 0 w 5201478"/>
              <a:gd name="connsiteY17" fmla="*/ 739913 h 1115809"/>
              <a:gd name="connsiteX18" fmla="*/ 0 w 5201478"/>
              <a:gd name="connsiteY18" fmla="*/ 517939 h 1115809"/>
              <a:gd name="connsiteX19" fmla="*/ 0 w 5201478"/>
              <a:gd name="connsiteY19" fmla="*/ 517939 h 1115809"/>
              <a:gd name="connsiteX20" fmla="*/ 0 w 5201478"/>
              <a:gd name="connsiteY20" fmla="*/ 147986 h 1115809"/>
              <a:gd name="connsiteX0" fmla="*/ 0 w 5201478"/>
              <a:gd name="connsiteY0" fmla="*/ 147986 h 907222"/>
              <a:gd name="connsiteX1" fmla="*/ 147986 w 5201478"/>
              <a:gd name="connsiteY1" fmla="*/ 0 h 907222"/>
              <a:gd name="connsiteX2" fmla="*/ 866913 w 5201478"/>
              <a:gd name="connsiteY2" fmla="*/ 0 h 907222"/>
              <a:gd name="connsiteX3" fmla="*/ 866913 w 5201478"/>
              <a:gd name="connsiteY3" fmla="*/ 0 h 907222"/>
              <a:gd name="connsiteX4" fmla="*/ 2167283 w 5201478"/>
              <a:gd name="connsiteY4" fmla="*/ 0 h 907222"/>
              <a:gd name="connsiteX5" fmla="*/ 5053492 w 5201478"/>
              <a:gd name="connsiteY5" fmla="*/ 0 h 907222"/>
              <a:gd name="connsiteX6" fmla="*/ 5201478 w 5201478"/>
              <a:gd name="connsiteY6" fmla="*/ 147986 h 907222"/>
              <a:gd name="connsiteX7" fmla="*/ 5201478 w 5201478"/>
              <a:gd name="connsiteY7" fmla="*/ 517939 h 907222"/>
              <a:gd name="connsiteX8" fmla="*/ 5201478 w 5201478"/>
              <a:gd name="connsiteY8" fmla="*/ 517939 h 907222"/>
              <a:gd name="connsiteX9" fmla="*/ 5201478 w 5201478"/>
              <a:gd name="connsiteY9" fmla="*/ 739913 h 907222"/>
              <a:gd name="connsiteX10" fmla="*/ 5201478 w 5201478"/>
              <a:gd name="connsiteY10" fmla="*/ 739910 h 907222"/>
              <a:gd name="connsiteX11" fmla="*/ 5053492 w 5201478"/>
              <a:gd name="connsiteY11" fmla="*/ 887896 h 907222"/>
              <a:gd name="connsiteX12" fmla="*/ 1126986 w 5201478"/>
              <a:gd name="connsiteY12" fmla="*/ 861391 h 907222"/>
              <a:gd name="connsiteX13" fmla="*/ 296655 w 5201478"/>
              <a:gd name="connsiteY13" fmla="*/ 907222 h 907222"/>
              <a:gd name="connsiteX14" fmla="*/ 147986 w 5201478"/>
              <a:gd name="connsiteY14" fmla="*/ 887896 h 907222"/>
              <a:gd name="connsiteX15" fmla="*/ 0 w 5201478"/>
              <a:gd name="connsiteY15" fmla="*/ 739910 h 907222"/>
              <a:gd name="connsiteX16" fmla="*/ 0 w 5201478"/>
              <a:gd name="connsiteY16" fmla="*/ 739913 h 907222"/>
              <a:gd name="connsiteX17" fmla="*/ 0 w 5201478"/>
              <a:gd name="connsiteY17" fmla="*/ 517939 h 907222"/>
              <a:gd name="connsiteX18" fmla="*/ 0 w 5201478"/>
              <a:gd name="connsiteY18" fmla="*/ 517939 h 907222"/>
              <a:gd name="connsiteX19" fmla="*/ 0 w 5201478"/>
              <a:gd name="connsiteY19" fmla="*/ 147986 h 907222"/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1126986 w 5201478"/>
              <a:gd name="connsiteY12" fmla="*/ 861391 h 887896"/>
              <a:gd name="connsiteX13" fmla="*/ 147986 w 5201478"/>
              <a:gd name="connsiteY13" fmla="*/ 887896 h 887896"/>
              <a:gd name="connsiteX14" fmla="*/ 0 w 5201478"/>
              <a:gd name="connsiteY14" fmla="*/ 739910 h 887896"/>
              <a:gd name="connsiteX15" fmla="*/ 0 w 5201478"/>
              <a:gd name="connsiteY15" fmla="*/ 739913 h 887896"/>
              <a:gd name="connsiteX16" fmla="*/ 0 w 5201478"/>
              <a:gd name="connsiteY16" fmla="*/ 517939 h 887896"/>
              <a:gd name="connsiteX17" fmla="*/ 0 w 5201478"/>
              <a:gd name="connsiteY17" fmla="*/ 517939 h 887896"/>
              <a:gd name="connsiteX18" fmla="*/ 0 w 5201478"/>
              <a:gd name="connsiteY18" fmla="*/ 147986 h 887896"/>
              <a:gd name="connsiteX0" fmla="*/ 615950 w 5817428"/>
              <a:gd name="connsiteY0" fmla="*/ 147986 h 895488"/>
              <a:gd name="connsiteX1" fmla="*/ 763936 w 5817428"/>
              <a:gd name="connsiteY1" fmla="*/ 0 h 895488"/>
              <a:gd name="connsiteX2" fmla="*/ 1482863 w 5817428"/>
              <a:gd name="connsiteY2" fmla="*/ 0 h 895488"/>
              <a:gd name="connsiteX3" fmla="*/ 1482863 w 5817428"/>
              <a:gd name="connsiteY3" fmla="*/ 0 h 895488"/>
              <a:gd name="connsiteX4" fmla="*/ 2783233 w 5817428"/>
              <a:gd name="connsiteY4" fmla="*/ 0 h 895488"/>
              <a:gd name="connsiteX5" fmla="*/ 5669442 w 5817428"/>
              <a:gd name="connsiteY5" fmla="*/ 0 h 895488"/>
              <a:gd name="connsiteX6" fmla="*/ 5817428 w 5817428"/>
              <a:gd name="connsiteY6" fmla="*/ 147986 h 895488"/>
              <a:gd name="connsiteX7" fmla="*/ 5817428 w 5817428"/>
              <a:gd name="connsiteY7" fmla="*/ 517939 h 895488"/>
              <a:gd name="connsiteX8" fmla="*/ 5817428 w 5817428"/>
              <a:gd name="connsiteY8" fmla="*/ 517939 h 895488"/>
              <a:gd name="connsiteX9" fmla="*/ 5817428 w 5817428"/>
              <a:gd name="connsiteY9" fmla="*/ 739913 h 895488"/>
              <a:gd name="connsiteX10" fmla="*/ 5817428 w 5817428"/>
              <a:gd name="connsiteY10" fmla="*/ 739910 h 895488"/>
              <a:gd name="connsiteX11" fmla="*/ 5669442 w 5817428"/>
              <a:gd name="connsiteY11" fmla="*/ 887896 h 895488"/>
              <a:gd name="connsiteX12" fmla="*/ 1742936 w 5817428"/>
              <a:gd name="connsiteY12" fmla="*/ 861391 h 895488"/>
              <a:gd name="connsiteX13" fmla="*/ 763936 w 5817428"/>
              <a:gd name="connsiteY13" fmla="*/ 887896 h 895488"/>
              <a:gd name="connsiteX14" fmla="*/ 615950 w 5817428"/>
              <a:gd name="connsiteY14" fmla="*/ 739910 h 895488"/>
              <a:gd name="connsiteX15" fmla="*/ 0 w 5817428"/>
              <a:gd name="connsiteY15" fmla="*/ 895488 h 895488"/>
              <a:gd name="connsiteX16" fmla="*/ 615950 w 5817428"/>
              <a:gd name="connsiteY16" fmla="*/ 517939 h 895488"/>
              <a:gd name="connsiteX17" fmla="*/ 615950 w 5817428"/>
              <a:gd name="connsiteY17" fmla="*/ 517939 h 895488"/>
              <a:gd name="connsiteX18" fmla="*/ 615950 w 5817428"/>
              <a:gd name="connsiteY18" fmla="*/ 147986 h 895488"/>
              <a:gd name="connsiteX0" fmla="*/ 1017399 w 6218877"/>
              <a:gd name="connsiteY0" fmla="*/ 147986 h 997088"/>
              <a:gd name="connsiteX1" fmla="*/ 1165385 w 6218877"/>
              <a:gd name="connsiteY1" fmla="*/ 0 h 997088"/>
              <a:gd name="connsiteX2" fmla="*/ 1884312 w 6218877"/>
              <a:gd name="connsiteY2" fmla="*/ 0 h 997088"/>
              <a:gd name="connsiteX3" fmla="*/ 1884312 w 6218877"/>
              <a:gd name="connsiteY3" fmla="*/ 0 h 997088"/>
              <a:gd name="connsiteX4" fmla="*/ 3184682 w 6218877"/>
              <a:gd name="connsiteY4" fmla="*/ 0 h 997088"/>
              <a:gd name="connsiteX5" fmla="*/ 6070891 w 6218877"/>
              <a:gd name="connsiteY5" fmla="*/ 0 h 997088"/>
              <a:gd name="connsiteX6" fmla="*/ 6218877 w 6218877"/>
              <a:gd name="connsiteY6" fmla="*/ 147986 h 997088"/>
              <a:gd name="connsiteX7" fmla="*/ 6218877 w 6218877"/>
              <a:gd name="connsiteY7" fmla="*/ 517939 h 997088"/>
              <a:gd name="connsiteX8" fmla="*/ 6218877 w 6218877"/>
              <a:gd name="connsiteY8" fmla="*/ 517939 h 997088"/>
              <a:gd name="connsiteX9" fmla="*/ 6218877 w 6218877"/>
              <a:gd name="connsiteY9" fmla="*/ 739913 h 997088"/>
              <a:gd name="connsiteX10" fmla="*/ 6218877 w 6218877"/>
              <a:gd name="connsiteY10" fmla="*/ 739910 h 997088"/>
              <a:gd name="connsiteX11" fmla="*/ 6070891 w 6218877"/>
              <a:gd name="connsiteY11" fmla="*/ 887896 h 997088"/>
              <a:gd name="connsiteX12" fmla="*/ 2144385 w 6218877"/>
              <a:gd name="connsiteY12" fmla="*/ 861391 h 997088"/>
              <a:gd name="connsiteX13" fmla="*/ 1165385 w 6218877"/>
              <a:gd name="connsiteY13" fmla="*/ 887896 h 997088"/>
              <a:gd name="connsiteX14" fmla="*/ 1017399 w 6218877"/>
              <a:gd name="connsiteY14" fmla="*/ 739910 h 997088"/>
              <a:gd name="connsiteX15" fmla="*/ 0 w 6218877"/>
              <a:gd name="connsiteY15" fmla="*/ 997088 h 997088"/>
              <a:gd name="connsiteX16" fmla="*/ 1017399 w 6218877"/>
              <a:gd name="connsiteY16" fmla="*/ 517939 h 997088"/>
              <a:gd name="connsiteX17" fmla="*/ 1017399 w 6218877"/>
              <a:gd name="connsiteY17" fmla="*/ 517939 h 997088"/>
              <a:gd name="connsiteX18" fmla="*/ 1017399 w 6218877"/>
              <a:gd name="connsiteY18" fmla="*/ 147986 h 99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218877" h="997088">
                <a:moveTo>
                  <a:pt x="1017399" y="147986"/>
                </a:moveTo>
                <a:cubicBezTo>
                  <a:pt x="1017399" y="66256"/>
                  <a:pt x="1083655" y="0"/>
                  <a:pt x="1165385" y="0"/>
                </a:cubicBezTo>
                <a:lnTo>
                  <a:pt x="1884312" y="0"/>
                </a:lnTo>
                <a:lnTo>
                  <a:pt x="1884312" y="0"/>
                </a:lnTo>
                <a:lnTo>
                  <a:pt x="3184682" y="0"/>
                </a:lnTo>
                <a:lnTo>
                  <a:pt x="6070891" y="0"/>
                </a:lnTo>
                <a:cubicBezTo>
                  <a:pt x="6152621" y="0"/>
                  <a:pt x="6218877" y="66256"/>
                  <a:pt x="6218877" y="147986"/>
                </a:cubicBezTo>
                <a:lnTo>
                  <a:pt x="6218877" y="517939"/>
                </a:lnTo>
                <a:lnTo>
                  <a:pt x="6218877" y="517939"/>
                </a:lnTo>
                <a:lnTo>
                  <a:pt x="6218877" y="739913"/>
                </a:lnTo>
                <a:lnTo>
                  <a:pt x="6218877" y="739910"/>
                </a:lnTo>
                <a:cubicBezTo>
                  <a:pt x="6218877" y="821640"/>
                  <a:pt x="6152621" y="887896"/>
                  <a:pt x="6070891" y="887896"/>
                </a:cubicBezTo>
                <a:lnTo>
                  <a:pt x="2144385" y="861391"/>
                </a:lnTo>
                <a:lnTo>
                  <a:pt x="1165385" y="887896"/>
                </a:lnTo>
                <a:cubicBezTo>
                  <a:pt x="1083655" y="887896"/>
                  <a:pt x="1017399" y="821640"/>
                  <a:pt x="1017399" y="739910"/>
                </a:cubicBezTo>
                <a:lnTo>
                  <a:pt x="0" y="997088"/>
                </a:lnTo>
                <a:lnTo>
                  <a:pt x="1017399" y="517939"/>
                </a:lnTo>
                <a:lnTo>
                  <a:pt x="1017399" y="517939"/>
                </a:lnTo>
                <a:lnTo>
                  <a:pt x="1017399" y="147986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7262725" y="4080305"/>
            <a:ext cx="5004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…...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9045" y="2371754"/>
            <a:ext cx="577880" cy="5778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8" name="圆角矩形标注 6"/>
          <p:cNvSpPr/>
          <p:nvPr/>
        </p:nvSpPr>
        <p:spPr>
          <a:xfrm>
            <a:off x="6850612" y="2285760"/>
            <a:ext cx="1267378" cy="540290"/>
          </a:xfrm>
          <a:custGeom>
            <a:avLst/>
            <a:gdLst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2167283 w 5201478"/>
              <a:gd name="connsiteY12" fmla="*/ 887896 h 887896"/>
              <a:gd name="connsiteX13" fmla="*/ 291283 w 5201478"/>
              <a:gd name="connsiteY13" fmla="*/ 1138034 h 887896"/>
              <a:gd name="connsiteX14" fmla="*/ 866913 w 5201478"/>
              <a:gd name="connsiteY14" fmla="*/ 887896 h 887896"/>
              <a:gd name="connsiteX15" fmla="*/ 147986 w 5201478"/>
              <a:gd name="connsiteY15" fmla="*/ 887896 h 887896"/>
              <a:gd name="connsiteX16" fmla="*/ 0 w 5201478"/>
              <a:gd name="connsiteY16" fmla="*/ 739910 h 887896"/>
              <a:gd name="connsiteX17" fmla="*/ 0 w 5201478"/>
              <a:gd name="connsiteY17" fmla="*/ 739913 h 887896"/>
              <a:gd name="connsiteX18" fmla="*/ 0 w 5201478"/>
              <a:gd name="connsiteY18" fmla="*/ 517939 h 887896"/>
              <a:gd name="connsiteX19" fmla="*/ 0 w 5201478"/>
              <a:gd name="connsiteY19" fmla="*/ 517939 h 887896"/>
              <a:gd name="connsiteX20" fmla="*/ 0 w 5201478"/>
              <a:gd name="connsiteY20" fmla="*/ 147986 h 887896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392030 w 5201478"/>
              <a:gd name="connsiteY12" fmla="*/ 1099930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10930 w 5201478"/>
              <a:gd name="connsiteY14" fmla="*/ 8945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96655 w 5201478"/>
              <a:gd name="connsiteY14" fmla="*/ 9072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15809"/>
              <a:gd name="connsiteX1" fmla="*/ 147986 w 5201478"/>
              <a:gd name="connsiteY1" fmla="*/ 0 h 1115809"/>
              <a:gd name="connsiteX2" fmla="*/ 866913 w 5201478"/>
              <a:gd name="connsiteY2" fmla="*/ 0 h 1115809"/>
              <a:gd name="connsiteX3" fmla="*/ 866913 w 5201478"/>
              <a:gd name="connsiteY3" fmla="*/ 0 h 1115809"/>
              <a:gd name="connsiteX4" fmla="*/ 2167283 w 5201478"/>
              <a:gd name="connsiteY4" fmla="*/ 0 h 1115809"/>
              <a:gd name="connsiteX5" fmla="*/ 5053492 w 5201478"/>
              <a:gd name="connsiteY5" fmla="*/ 0 h 1115809"/>
              <a:gd name="connsiteX6" fmla="*/ 5201478 w 5201478"/>
              <a:gd name="connsiteY6" fmla="*/ 147986 h 1115809"/>
              <a:gd name="connsiteX7" fmla="*/ 5201478 w 5201478"/>
              <a:gd name="connsiteY7" fmla="*/ 517939 h 1115809"/>
              <a:gd name="connsiteX8" fmla="*/ 5201478 w 5201478"/>
              <a:gd name="connsiteY8" fmla="*/ 517939 h 1115809"/>
              <a:gd name="connsiteX9" fmla="*/ 5201478 w 5201478"/>
              <a:gd name="connsiteY9" fmla="*/ 739913 h 1115809"/>
              <a:gd name="connsiteX10" fmla="*/ 5201478 w 5201478"/>
              <a:gd name="connsiteY10" fmla="*/ 739910 h 1115809"/>
              <a:gd name="connsiteX11" fmla="*/ 5053492 w 5201478"/>
              <a:gd name="connsiteY11" fmla="*/ 887896 h 1115809"/>
              <a:gd name="connsiteX12" fmla="*/ 1126986 w 5201478"/>
              <a:gd name="connsiteY12" fmla="*/ 861391 h 1115809"/>
              <a:gd name="connsiteX13" fmla="*/ 469083 w 5201478"/>
              <a:gd name="connsiteY13" fmla="*/ 1115809 h 1115809"/>
              <a:gd name="connsiteX14" fmla="*/ 296655 w 5201478"/>
              <a:gd name="connsiteY14" fmla="*/ 907222 h 1115809"/>
              <a:gd name="connsiteX15" fmla="*/ 147986 w 5201478"/>
              <a:gd name="connsiteY15" fmla="*/ 887896 h 1115809"/>
              <a:gd name="connsiteX16" fmla="*/ 0 w 5201478"/>
              <a:gd name="connsiteY16" fmla="*/ 739910 h 1115809"/>
              <a:gd name="connsiteX17" fmla="*/ 0 w 5201478"/>
              <a:gd name="connsiteY17" fmla="*/ 739913 h 1115809"/>
              <a:gd name="connsiteX18" fmla="*/ 0 w 5201478"/>
              <a:gd name="connsiteY18" fmla="*/ 517939 h 1115809"/>
              <a:gd name="connsiteX19" fmla="*/ 0 w 5201478"/>
              <a:gd name="connsiteY19" fmla="*/ 517939 h 1115809"/>
              <a:gd name="connsiteX20" fmla="*/ 0 w 5201478"/>
              <a:gd name="connsiteY20" fmla="*/ 147986 h 1115809"/>
              <a:gd name="connsiteX0" fmla="*/ 0 w 5201478"/>
              <a:gd name="connsiteY0" fmla="*/ 147986 h 907222"/>
              <a:gd name="connsiteX1" fmla="*/ 147986 w 5201478"/>
              <a:gd name="connsiteY1" fmla="*/ 0 h 907222"/>
              <a:gd name="connsiteX2" fmla="*/ 866913 w 5201478"/>
              <a:gd name="connsiteY2" fmla="*/ 0 h 907222"/>
              <a:gd name="connsiteX3" fmla="*/ 866913 w 5201478"/>
              <a:gd name="connsiteY3" fmla="*/ 0 h 907222"/>
              <a:gd name="connsiteX4" fmla="*/ 2167283 w 5201478"/>
              <a:gd name="connsiteY4" fmla="*/ 0 h 907222"/>
              <a:gd name="connsiteX5" fmla="*/ 5053492 w 5201478"/>
              <a:gd name="connsiteY5" fmla="*/ 0 h 907222"/>
              <a:gd name="connsiteX6" fmla="*/ 5201478 w 5201478"/>
              <a:gd name="connsiteY6" fmla="*/ 147986 h 907222"/>
              <a:gd name="connsiteX7" fmla="*/ 5201478 w 5201478"/>
              <a:gd name="connsiteY7" fmla="*/ 517939 h 907222"/>
              <a:gd name="connsiteX8" fmla="*/ 5201478 w 5201478"/>
              <a:gd name="connsiteY8" fmla="*/ 517939 h 907222"/>
              <a:gd name="connsiteX9" fmla="*/ 5201478 w 5201478"/>
              <a:gd name="connsiteY9" fmla="*/ 739913 h 907222"/>
              <a:gd name="connsiteX10" fmla="*/ 5201478 w 5201478"/>
              <a:gd name="connsiteY10" fmla="*/ 739910 h 907222"/>
              <a:gd name="connsiteX11" fmla="*/ 5053492 w 5201478"/>
              <a:gd name="connsiteY11" fmla="*/ 887896 h 907222"/>
              <a:gd name="connsiteX12" fmla="*/ 1126986 w 5201478"/>
              <a:gd name="connsiteY12" fmla="*/ 861391 h 907222"/>
              <a:gd name="connsiteX13" fmla="*/ 296655 w 5201478"/>
              <a:gd name="connsiteY13" fmla="*/ 907222 h 907222"/>
              <a:gd name="connsiteX14" fmla="*/ 147986 w 5201478"/>
              <a:gd name="connsiteY14" fmla="*/ 887896 h 907222"/>
              <a:gd name="connsiteX15" fmla="*/ 0 w 5201478"/>
              <a:gd name="connsiteY15" fmla="*/ 739910 h 907222"/>
              <a:gd name="connsiteX16" fmla="*/ 0 w 5201478"/>
              <a:gd name="connsiteY16" fmla="*/ 739913 h 907222"/>
              <a:gd name="connsiteX17" fmla="*/ 0 w 5201478"/>
              <a:gd name="connsiteY17" fmla="*/ 517939 h 907222"/>
              <a:gd name="connsiteX18" fmla="*/ 0 w 5201478"/>
              <a:gd name="connsiteY18" fmla="*/ 517939 h 907222"/>
              <a:gd name="connsiteX19" fmla="*/ 0 w 5201478"/>
              <a:gd name="connsiteY19" fmla="*/ 147986 h 907222"/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1126986 w 5201478"/>
              <a:gd name="connsiteY12" fmla="*/ 861391 h 887896"/>
              <a:gd name="connsiteX13" fmla="*/ 147986 w 5201478"/>
              <a:gd name="connsiteY13" fmla="*/ 887896 h 887896"/>
              <a:gd name="connsiteX14" fmla="*/ 0 w 5201478"/>
              <a:gd name="connsiteY14" fmla="*/ 739910 h 887896"/>
              <a:gd name="connsiteX15" fmla="*/ 0 w 5201478"/>
              <a:gd name="connsiteY15" fmla="*/ 739913 h 887896"/>
              <a:gd name="connsiteX16" fmla="*/ 0 w 5201478"/>
              <a:gd name="connsiteY16" fmla="*/ 517939 h 887896"/>
              <a:gd name="connsiteX17" fmla="*/ 0 w 5201478"/>
              <a:gd name="connsiteY17" fmla="*/ 517939 h 887896"/>
              <a:gd name="connsiteX18" fmla="*/ 0 w 5201478"/>
              <a:gd name="connsiteY18" fmla="*/ 147986 h 887896"/>
              <a:gd name="connsiteX0" fmla="*/ 615950 w 5817428"/>
              <a:gd name="connsiteY0" fmla="*/ 147986 h 895488"/>
              <a:gd name="connsiteX1" fmla="*/ 763936 w 5817428"/>
              <a:gd name="connsiteY1" fmla="*/ 0 h 895488"/>
              <a:gd name="connsiteX2" fmla="*/ 1482863 w 5817428"/>
              <a:gd name="connsiteY2" fmla="*/ 0 h 895488"/>
              <a:gd name="connsiteX3" fmla="*/ 1482863 w 5817428"/>
              <a:gd name="connsiteY3" fmla="*/ 0 h 895488"/>
              <a:gd name="connsiteX4" fmla="*/ 2783233 w 5817428"/>
              <a:gd name="connsiteY4" fmla="*/ 0 h 895488"/>
              <a:gd name="connsiteX5" fmla="*/ 5669442 w 5817428"/>
              <a:gd name="connsiteY5" fmla="*/ 0 h 895488"/>
              <a:gd name="connsiteX6" fmla="*/ 5817428 w 5817428"/>
              <a:gd name="connsiteY6" fmla="*/ 147986 h 895488"/>
              <a:gd name="connsiteX7" fmla="*/ 5817428 w 5817428"/>
              <a:gd name="connsiteY7" fmla="*/ 517939 h 895488"/>
              <a:gd name="connsiteX8" fmla="*/ 5817428 w 5817428"/>
              <a:gd name="connsiteY8" fmla="*/ 517939 h 895488"/>
              <a:gd name="connsiteX9" fmla="*/ 5817428 w 5817428"/>
              <a:gd name="connsiteY9" fmla="*/ 739913 h 895488"/>
              <a:gd name="connsiteX10" fmla="*/ 5817428 w 5817428"/>
              <a:gd name="connsiteY10" fmla="*/ 739910 h 895488"/>
              <a:gd name="connsiteX11" fmla="*/ 5669442 w 5817428"/>
              <a:gd name="connsiteY11" fmla="*/ 887896 h 895488"/>
              <a:gd name="connsiteX12" fmla="*/ 1742936 w 5817428"/>
              <a:gd name="connsiteY12" fmla="*/ 861391 h 895488"/>
              <a:gd name="connsiteX13" fmla="*/ 763936 w 5817428"/>
              <a:gd name="connsiteY13" fmla="*/ 887896 h 895488"/>
              <a:gd name="connsiteX14" fmla="*/ 615950 w 5817428"/>
              <a:gd name="connsiteY14" fmla="*/ 739910 h 895488"/>
              <a:gd name="connsiteX15" fmla="*/ 0 w 5817428"/>
              <a:gd name="connsiteY15" fmla="*/ 895488 h 895488"/>
              <a:gd name="connsiteX16" fmla="*/ 615950 w 5817428"/>
              <a:gd name="connsiteY16" fmla="*/ 517939 h 895488"/>
              <a:gd name="connsiteX17" fmla="*/ 615950 w 5817428"/>
              <a:gd name="connsiteY17" fmla="*/ 517939 h 895488"/>
              <a:gd name="connsiteX18" fmla="*/ 615950 w 5817428"/>
              <a:gd name="connsiteY18" fmla="*/ 147986 h 895488"/>
              <a:gd name="connsiteX0" fmla="*/ 1017399 w 6218877"/>
              <a:gd name="connsiteY0" fmla="*/ 147986 h 997088"/>
              <a:gd name="connsiteX1" fmla="*/ 1165385 w 6218877"/>
              <a:gd name="connsiteY1" fmla="*/ 0 h 997088"/>
              <a:gd name="connsiteX2" fmla="*/ 1884312 w 6218877"/>
              <a:gd name="connsiteY2" fmla="*/ 0 h 997088"/>
              <a:gd name="connsiteX3" fmla="*/ 1884312 w 6218877"/>
              <a:gd name="connsiteY3" fmla="*/ 0 h 997088"/>
              <a:gd name="connsiteX4" fmla="*/ 3184682 w 6218877"/>
              <a:gd name="connsiteY4" fmla="*/ 0 h 997088"/>
              <a:gd name="connsiteX5" fmla="*/ 6070891 w 6218877"/>
              <a:gd name="connsiteY5" fmla="*/ 0 h 997088"/>
              <a:gd name="connsiteX6" fmla="*/ 6218877 w 6218877"/>
              <a:gd name="connsiteY6" fmla="*/ 147986 h 997088"/>
              <a:gd name="connsiteX7" fmla="*/ 6218877 w 6218877"/>
              <a:gd name="connsiteY7" fmla="*/ 517939 h 997088"/>
              <a:gd name="connsiteX8" fmla="*/ 6218877 w 6218877"/>
              <a:gd name="connsiteY8" fmla="*/ 517939 h 997088"/>
              <a:gd name="connsiteX9" fmla="*/ 6218877 w 6218877"/>
              <a:gd name="connsiteY9" fmla="*/ 739913 h 997088"/>
              <a:gd name="connsiteX10" fmla="*/ 6218877 w 6218877"/>
              <a:gd name="connsiteY10" fmla="*/ 739910 h 997088"/>
              <a:gd name="connsiteX11" fmla="*/ 6070891 w 6218877"/>
              <a:gd name="connsiteY11" fmla="*/ 887896 h 997088"/>
              <a:gd name="connsiteX12" fmla="*/ 2144385 w 6218877"/>
              <a:gd name="connsiteY12" fmla="*/ 861391 h 997088"/>
              <a:gd name="connsiteX13" fmla="*/ 1165385 w 6218877"/>
              <a:gd name="connsiteY13" fmla="*/ 887896 h 997088"/>
              <a:gd name="connsiteX14" fmla="*/ 1017399 w 6218877"/>
              <a:gd name="connsiteY14" fmla="*/ 739910 h 997088"/>
              <a:gd name="connsiteX15" fmla="*/ 0 w 6218877"/>
              <a:gd name="connsiteY15" fmla="*/ 997088 h 997088"/>
              <a:gd name="connsiteX16" fmla="*/ 1017399 w 6218877"/>
              <a:gd name="connsiteY16" fmla="*/ 517939 h 997088"/>
              <a:gd name="connsiteX17" fmla="*/ 1017399 w 6218877"/>
              <a:gd name="connsiteY17" fmla="*/ 517939 h 997088"/>
              <a:gd name="connsiteX18" fmla="*/ 1017399 w 6218877"/>
              <a:gd name="connsiteY18" fmla="*/ 147986 h 99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218877" h="997088">
                <a:moveTo>
                  <a:pt x="1017399" y="147986"/>
                </a:moveTo>
                <a:cubicBezTo>
                  <a:pt x="1017399" y="66256"/>
                  <a:pt x="1083655" y="0"/>
                  <a:pt x="1165385" y="0"/>
                </a:cubicBezTo>
                <a:lnTo>
                  <a:pt x="1884312" y="0"/>
                </a:lnTo>
                <a:lnTo>
                  <a:pt x="1884312" y="0"/>
                </a:lnTo>
                <a:lnTo>
                  <a:pt x="3184682" y="0"/>
                </a:lnTo>
                <a:lnTo>
                  <a:pt x="6070891" y="0"/>
                </a:lnTo>
                <a:cubicBezTo>
                  <a:pt x="6152621" y="0"/>
                  <a:pt x="6218877" y="66256"/>
                  <a:pt x="6218877" y="147986"/>
                </a:cubicBezTo>
                <a:lnTo>
                  <a:pt x="6218877" y="517939"/>
                </a:lnTo>
                <a:lnTo>
                  <a:pt x="6218877" y="517939"/>
                </a:lnTo>
                <a:lnTo>
                  <a:pt x="6218877" y="739913"/>
                </a:lnTo>
                <a:lnTo>
                  <a:pt x="6218877" y="739910"/>
                </a:lnTo>
                <a:cubicBezTo>
                  <a:pt x="6218877" y="821640"/>
                  <a:pt x="6152621" y="887896"/>
                  <a:pt x="6070891" y="887896"/>
                </a:cubicBezTo>
                <a:lnTo>
                  <a:pt x="2144385" y="861391"/>
                </a:lnTo>
                <a:lnTo>
                  <a:pt x="1165385" y="887896"/>
                </a:lnTo>
                <a:cubicBezTo>
                  <a:pt x="1083655" y="887896"/>
                  <a:pt x="1017399" y="821640"/>
                  <a:pt x="1017399" y="739910"/>
                </a:cubicBezTo>
                <a:lnTo>
                  <a:pt x="0" y="997088"/>
                </a:lnTo>
                <a:lnTo>
                  <a:pt x="1017399" y="517939"/>
                </a:lnTo>
                <a:lnTo>
                  <a:pt x="1017399" y="517939"/>
                </a:lnTo>
                <a:lnTo>
                  <a:pt x="1017399" y="147986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7301700" y="2340914"/>
            <a:ext cx="5004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…...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圆角矩形标注 6"/>
          <p:cNvSpPr/>
          <p:nvPr/>
        </p:nvSpPr>
        <p:spPr>
          <a:xfrm>
            <a:off x="6823261" y="3220641"/>
            <a:ext cx="1267378" cy="540290"/>
          </a:xfrm>
          <a:custGeom>
            <a:avLst/>
            <a:gdLst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2167283 w 5201478"/>
              <a:gd name="connsiteY12" fmla="*/ 887896 h 887896"/>
              <a:gd name="connsiteX13" fmla="*/ 291283 w 5201478"/>
              <a:gd name="connsiteY13" fmla="*/ 1138034 h 887896"/>
              <a:gd name="connsiteX14" fmla="*/ 866913 w 5201478"/>
              <a:gd name="connsiteY14" fmla="*/ 887896 h 887896"/>
              <a:gd name="connsiteX15" fmla="*/ 147986 w 5201478"/>
              <a:gd name="connsiteY15" fmla="*/ 887896 h 887896"/>
              <a:gd name="connsiteX16" fmla="*/ 0 w 5201478"/>
              <a:gd name="connsiteY16" fmla="*/ 739910 h 887896"/>
              <a:gd name="connsiteX17" fmla="*/ 0 w 5201478"/>
              <a:gd name="connsiteY17" fmla="*/ 739913 h 887896"/>
              <a:gd name="connsiteX18" fmla="*/ 0 w 5201478"/>
              <a:gd name="connsiteY18" fmla="*/ 517939 h 887896"/>
              <a:gd name="connsiteX19" fmla="*/ 0 w 5201478"/>
              <a:gd name="connsiteY19" fmla="*/ 517939 h 887896"/>
              <a:gd name="connsiteX20" fmla="*/ 0 w 5201478"/>
              <a:gd name="connsiteY20" fmla="*/ 147986 h 887896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392030 w 5201478"/>
              <a:gd name="connsiteY12" fmla="*/ 1099930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10930 w 5201478"/>
              <a:gd name="connsiteY14" fmla="*/ 8945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96655 w 5201478"/>
              <a:gd name="connsiteY14" fmla="*/ 9072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15809"/>
              <a:gd name="connsiteX1" fmla="*/ 147986 w 5201478"/>
              <a:gd name="connsiteY1" fmla="*/ 0 h 1115809"/>
              <a:gd name="connsiteX2" fmla="*/ 866913 w 5201478"/>
              <a:gd name="connsiteY2" fmla="*/ 0 h 1115809"/>
              <a:gd name="connsiteX3" fmla="*/ 866913 w 5201478"/>
              <a:gd name="connsiteY3" fmla="*/ 0 h 1115809"/>
              <a:gd name="connsiteX4" fmla="*/ 2167283 w 5201478"/>
              <a:gd name="connsiteY4" fmla="*/ 0 h 1115809"/>
              <a:gd name="connsiteX5" fmla="*/ 5053492 w 5201478"/>
              <a:gd name="connsiteY5" fmla="*/ 0 h 1115809"/>
              <a:gd name="connsiteX6" fmla="*/ 5201478 w 5201478"/>
              <a:gd name="connsiteY6" fmla="*/ 147986 h 1115809"/>
              <a:gd name="connsiteX7" fmla="*/ 5201478 w 5201478"/>
              <a:gd name="connsiteY7" fmla="*/ 517939 h 1115809"/>
              <a:gd name="connsiteX8" fmla="*/ 5201478 w 5201478"/>
              <a:gd name="connsiteY8" fmla="*/ 517939 h 1115809"/>
              <a:gd name="connsiteX9" fmla="*/ 5201478 w 5201478"/>
              <a:gd name="connsiteY9" fmla="*/ 739913 h 1115809"/>
              <a:gd name="connsiteX10" fmla="*/ 5201478 w 5201478"/>
              <a:gd name="connsiteY10" fmla="*/ 739910 h 1115809"/>
              <a:gd name="connsiteX11" fmla="*/ 5053492 w 5201478"/>
              <a:gd name="connsiteY11" fmla="*/ 887896 h 1115809"/>
              <a:gd name="connsiteX12" fmla="*/ 1126986 w 5201478"/>
              <a:gd name="connsiteY12" fmla="*/ 861391 h 1115809"/>
              <a:gd name="connsiteX13" fmla="*/ 469083 w 5201478"/>
              <a:gd name="connsiteY13" fmla="*/ 1115809 h 1115809"/>
              <a:gd name="connsiteX14" fmla="*/ 296655 w 5201478"/>
              <a:gd name="connsiteY14" fmla="*/ 907222 h 1115809"/>
              <a:gd name="connsiteX15" fmla="*/ 147986 w 5201478"/>
              <a:gd name="connsiteY15" fmla="*/ 887896 h 1115809"/>
              <a:gd name="connsiteX16" fmla="*/ 0 w 5201478"/>
              <a:gd name="connsiteY16" fmla="*/ 739910 h 1115809"/>
              <a:gd name="connsiteX17" fmla="*/ 0 w 5201478"/>
              <a:gd name="connsiteY17" fmla="*/ 739913 h 1115809"/>
              <a:gd name="connsiteX18" fmla="*/ 0 w 5201478"/>
              <a:gd name="connsiteY18" fmla="*/ 517939 h 1115809"/>
              <a:gd name="connsiteX19" fmla="*/ 0 w 5201478"/>
              <a:gd name="connsiteY19" fmla="*/ 517939 h 1115809"/>
              <a:gd name="connsiteX20" fmla="*/ 0 w 5201478"/>
              <a:gd name="connsiteY20" fmla="*/ 147986 h 1115809"/>
              <a:gd name="connsiteX0" fmla="*/ 0 w 5201478"/>
              <a:gd name="connsiteY0" fmla="*/ 147986 h 907222"/>
              <a:gd name="connsiteX1" fmla="*/ 147986 w 5201478"/>
              <a:gd name="connsiteY1" fmla="*/ 0 h 907222"/>
              <a:gd name="connsiteX2" fmla="*/ 866913 w 5201478"/>
              <a:gd name="connsiteY2" fmla="*/ 0 h 907222"/>
              <a:gd name="connsiteX3" fmla="*/ 866913 w 5201478"/>
              <a:gd name="connsiteY3" fmla="*/ 0 h 907222"/>
              <a:gd name="connsiteX4" fmla="*/ 2167283 w 5201478"/>
              <a:gd name="connsiteY4" fmla="*/ 0 h 907222"/>
              <a:gd name="connsiteX5" fmla="*/ 5053492 w 5201478"/>
              <a:gd name="connsiteY5" fmla="*/ 0 h 907222"/>
              <a:gd name="connsiteX6" fmla="*/ 5201478 w 5201478"/>
              <a:gd name="connsiteY6" fmla="*/ 147986 h 907222"/>
              <a:gd name="connsiteX7" fmla="*/ 5201478 w 5201478"/>
              <a:gd name="connsiteY7" fmla="*/ 517939 h 907222"/>
              <a:gd name="connsiteX8" fmla="*/ 5201478 w 5201478"/>
              <a:gd name="connsiteY8" fmla="*/ 517939 h 907222"/>
              <a:gd name="connsiteX9" fmla="*/ 5201478 w 5201478"/>
              <a:gd name="connsiteY9" fmla="*/ 739913 h 907222"/>
              <a:gd name="connsiteX10" fmla="*/ 5201478 w 5201478"/>
              <a:gd name="connsiteY10" fmla="*/ 739910 h 907222"/>
              <a:gd name="connsiteX11" fmla="*/ 5053492 w 5201478"/>
              <a:gd name="connsiteY11" fmla="*/ 887896 h 907222"/>
              <a:gd name="connsiteX12" fmla="*/ 1126986 w 5201478"/>
              <a:gd name="connsiteY12" fmla="*/ 861391 h 907222"/>
              <a:gd name="connsiteX13" fmla="*/ 296655 w 5201478"/>
              <a:gd name="connsiteY13" fmla="*/ 907222 h 907222"/>
              <a:gd name="connsiteX14" fmla="*/ 147986 w 5201478"/>
              <a:gd name="connsiteY14" fmla="*/ 887896 h 907222"/>
              <a:gd name="connsiteX15" fmla="*/ 0 w 5201478"/>
              <a:gd name="connsiteY15" fmla="*/ 739910 h 907222"/>
              <a:gd name="connsiteX16" fmla="*/ 0 w 5201478"/>
              <a:gd name="connsiteY16" fmla="*/ 739913 h 907222"/>
              <a:gd name="connsiteX17" fmla="*/ 0 w 5201478"/>
              <a:gd name="connsiteY17" fmla="*/ 517939 h 907222"/>
              <a:gd name="connsiteX18" fmla="*/ 0 w 5201478"/>
              <a:gd name="connsiteY18" fmla="*/ 517939 h 907222"/>
              <a:gd name="connsiteX19" fmla="*/ 0 w 5201478"/>
              <a:gd name="connsiteY19" fmla="*/ 147986 h 907222"/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1126986 w 5201478"/>
              <a:gd name="connsiteY12" fmla="*/ 861391 h 887896"/>
              <a:gd name="connsiteX13" fmla="*/ 147986 w 5201478"/>
              <a:gd name="connsiteY13" fmla="*/ 887896 h 887896"/>
              <a:gd name="connsiteX14" fmla="*/ 0 w 5201478"/>
              <a:gd name="connsiteY14" fmla="*/ 739910 h 887896"/>
              <a:gd name="connsiteX15" fmla="*/ 0 w 5201478"/>
              <a:gd name="connsiteY15" fmla="*/ 739913 h 887896"/>
              <a:gd name="connsiteX16" fmla="*/ 0 w 5201478"/>
              <a:gd name="connsiteY16" fmla="*/ 517939 h 887896"/>
              <a:gd name="connsiteX17" fmla="*/ 0 w 5201478"/>
              <a:gd name="connsiteY17" fmla="*/ 517939 h 887896"/>
              <a:gd name="connsiteX18" fmla="*/ 0 w 5201478"/>
              <a:gd name="connsiteY18" fmla="*/ 147986 h 887896"/>
              <a:gd name="connsiteX0" fmla="*/ 615950 w 5817428"/>
              <a:gd name="connsiteY0" fmla="*/ 147986 h 895488"/>
              <a:gd name="connsiteX1" fmla="*/ 763936 w 5817428"/>
              <a:gd name="connsiteY1" fmla="*/ 0 h 895488"/>
              <a:gd name="connsiteX2" fmla="*/ 1482863 w 5817428"/>
              <a:gd name="connsiteY2" fmla="*/ 0 h 895488"/>
              <a:gd name="connsiteX3" fmla="*/ 1482863 w 5817428"/>
              <a:gd name="connsiteY3" fmla="*/ 0 h 895488"/>
              <a:gd name="connsiteX4" fmla="*/ 2783233 w 5817428"/>
              <a:gd name="connsiteY4" fmla="*/ 0 h 895488"/>
              <a:gd name="connsiteX5" fmla="*/ 5669442 w 5817428"/>
              <a:gd name="connsiteY5" fmla="*/ 0 h 895488"/>
              <a:gd name="connsiteX6" fmla="*/ 5817428 w 5817428"/>
              <a:gd name="connsiteY6" fmla="*/ 147986 h 895488"/>
              <a:gd name="connsiteX7" fmla="*/ 5817428 w 5817428"/>
              <a:gd name="connsiteY7" fmla="*/ 517939 h 895488"/>
              <a:gd name="connsiteX8" fmla="*/ 5817428 w 5817428"/>
              <a:gd name="connsiteY8" fmla="*/ 517939 h 895488"/>
              <a:gd name="connsiteX9" fmla="*/ 5817428 w 5817428"/>
              <a:gd name="connsiteY9" fmla="*/ 739913 h 895488"/>
              <a:gd name="connsiteX10" fmla="*/ 5817428 w 5817428"/>
              <a:gd name="connsiteY10" fmla="*/ 739910 h 895488"/>
              <a:gd name="connsiteX11" fmla="*/ 5669442 w 5817428"/>
              <a:gd name="connsiteY11" fmla="*/ 887896 h 895488"/>
              <a:gd name="connsiteX12" fmla="*/ 1742936 w 5817428"/>
              <a:gd name="connsiteY12" fmla="*/ 861391 h 895488"/>
              <a:gd name="connsiteX13" fmla="*/ 763936 w 5817428"/>
              <a:gd name="connsiteY13" fmla="*/ 887896 h 895488"/>
              <a:gd name="connsiteX14" fmla="*/ 615950 w 5817428"/>
              <a:gd name="connsiteY14" fmla="*/ 739910 h 895488"/>
              <a:gd name="connsiteX15" fmla="*/ 0 w 5817428"/>
              <a:gd name="connsiteY15" fmla="*/ 895488 h 895488"/>
              <a:gd name="connsiteX16" fmla="*/ 615950 w 5817428"/>
              <a:gd name="connsiteY16" fmla="*/ 517939 h 895488"/>
              <a:gd name="connsiteX17" fmla="*/ 615950 w 5817428"/>
              <a:gd name="connsiteY17" fmla="*/ 517939 h 895488"/>
              <a:gd name="connsiteX18" fmla="*/ 615950 w 5817428"/>
              <a:gd name="connsiteY18" fmla="*/ 147986 h 895488"/>
              <a:gd name="connsiteX0" fmla="*/ 1017399 w 6218877"/>
              <a:gd name="connsiteY0" fmla="*/ 147986 h 997088"/>
              <a:gd name="connsiteX1" fmla="*/ 1165385 w 6218877"/>
              <a:gd name="connsiteY1" fmla="*/ 0 h 997088"/>
              <a:gd name="connsiteX2" fmla="*/ 1884312 w 6218877"/>
              <a:gd name="connsiteY2" fmla="*/ 0 h 997088"/>
              <a:gd name="connsiteX3" fmla="*/ 1884312 w 6218877"/>
              <a:gd name="connsiteY3" fmla="*/ 0 h 997088"/>
              <a:gd name="connsiteX4" fmla="*/ 3184682 w 6218877"/>
              <a:gd name="connsiteY4" fmla="*/ 0 h 997088"/>
              <a:gd name="connsiteX5" fmla="*/ 6070891 w 6218877"/>
              <a:gd name="connsiteY5" fmla="*/ 0 h 997088"/>
              <a:gd name="connsiteX6" fmla="*/ 6218877 w 6218877"/>
              <a:gd name="connsiteY6" fmla="*/ 147986 h 997088"/>
              <a:gd name="connsiteX7" fmla="*/ 6218877 w 6218877"/>
              <a:gd name="connsiteY7" fmla="*/ 517939 h 997088"/>
              <a:gd name="connsiteX8" fmla="*/ 6218877 w 6218877"/>
              <a:gd name="connsiteY8" fmla="*/ 517939 h 997088"/>
              <a:gd name="connsiteX9" fmla="*/ 6218877 w 6218877"/>
              <a:gd name="connsiteY9" fmla="*/ 739913 h 997088"/>
              <a:gd name="connsiteX10" fmla="*/ 6218877 w 6218877"/>
              <a:gd name="connsiteY10" fmla="*/ 739910 h 997088"/>
              <a:gd name="connsiteX11" fmla="*/ 6070891 w 6218877"/>
              <a:gd name="connsiteY11" fmla="*/ 887896 h 997088"/>
              <a:gd name="connsiteX12" fmla="*/ 2144385 w 6218877"/>
              <a:gd name="connsiteY12" fmla="*/ 861391 h 997088"/>
              <a:gd name="connsiteX13" fmla="*/ 1165385 w 6218877"/>
              <a:gd name="connsiteY13" fmla="*/ 887896 h 997088"/>
              <a:gd name="connsiteX14" fmla="*/ 1017399 w 6218877"/>
              <a:gd name="connsiteY14" fmla="*/ 739910 h 997088"/>
              <a:gd name="connsiteX15" fmla="*/ 0 w 6218877"/>
              <a:gd name="connsiteY15" fmla="*/ 997088 h 997088"/>
              <a:gd name="connsiteX16" fmla="*/ 1017399 w 6218877"/>
              <a:gd name="connsiteY16" fmla="*/ 517939 h 997088"/>
              <a:gd name="connsiteX17" fmla="*/ 1017399 w 6218877"/>
              <a:gd name="connsiteY17" fmla="*/ 517939 h 997088"/>
              <a:gd name="connsiteX18" fmla="*/ 1017399 w 6218877"/>
              <a:gd name="connsiteY18" fmla="*/ 147986 h 99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218877" h="997088">
                <a:moveTo>
                  <a:pt x="1017399" y="147986"/>
                </a:moveTo>
                <a:cubicBezTo>
                  <a:pt x="1017399" y="66256"/>
                  <a:pt x="1083655" y="0"/>
                  <a:pt x="1165385" y="0"/>
                </a:cubicBezTo>
                <a:lnTo>
                  <a:pt x="1884312" y="0"/>
                </a:lnTo>
                <a:lnTo>
                  <a:pt x="1884312" y="0"/>
                </a:lnTo>
                <a:lnTo>
                  <a:pt x="3184682" y="0"/>
                </a:lnTo>
                <a:lnTo>
                  <a:pt x="6070891" y="0"/>
                </a:lnTo>
                <a:cubicBezTo>
                  <a:pt x="6152621" y="0"/>
                  <a:pt x="6218877" y="66256"/>
                  <a:pt x="6218877" y="147986"/>
                </a:cubicBezTo>
                <a:lnTo>
                  <a:pt x="6218877" y="517939"/>
                </a:lnTo>
                <a:lnTo>
                  <a:pt x="6218877" y="517939"/>
                </a:lnTo>
                <a:lnTo>
                  <a:pt x="6218877" y="739913"/>
                </a:lnTo>
                <a:lnTo>
                  <a:pt x="6218877" y="739910"/>
                </a:lnTo>
                <a:cubicBezTo>
                  <a:pt x="6218877" y="821640"/>
                  <a:pt x="6152621" y="887896"/>
                  <a:pt x="6070891" y="887896"/>
                </a:cubicBezTo>
                <a:lnTo>
                  <a:pt x="2144385" y="861391"/>
                </a:lnTo>
                <a:lnTo>
                  <a:pt x="1165385" y="887896"/>
                </a:lnTo>
                <a:cubicBezTo>
                  <a:pt x="1083655" y="887896"/>
                  <a:pt x="1017399" y="821640"/>
                  <a:pt x="1017399" y="739910"/>
                </a:cubicBezTo>
                <a:lnTo>
                  <a:pt x="0" y="997088"/>
                </a:lnTo>
                <a:lnTo>
                  <a:pt x="1017399" y="517939"/>
                </a:lnTo>
                <a:lnTo>
                  <a:pt x="1017399" y="517939"/>
                </a:lnTo>
                <a:lnTo>
                  <a:pt x="1017399" y="147986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7274349" y="3275795"/>
            <a:ext cx="5004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…...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圆角矩形标注 6"/>
          <p:cNvSpPr/>
          <p:nvPr/>
        </p:nvSpPr>
        <p:spPr>
          <a:xfrm>
            <a:off x="6807038" y="4866185"/>
            <a:ext cx="1267378" cy="540290"/>
          </a:xfrm>
          <a:custGeom>
            <a:avLst/>
            <a:gdLst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2167283 w 5201478"/>
              <a:gd name="connsiteY12" fmla="*/ 887896 h 887896"/>
              <a:gd name="connsiteX13" fmla="*/ 291283 w 5201478"/>
              <a:gd name="connsiteY13" fmla="*/ 1138034 h 887896"/>
              <a:gd name="connsiteX14" fmla="*/ 866913 w 5201478"/>
              <a:gd name="connsiteY14" fmla="*/ 887896 h 887896"/>
              <a:gd name="connsiteX15" fmla="*/ 147986 w 5201478"/>
              <a:gd name="connsiteY15" fmla="*/ 887896 h 887896"/>
              <a:gd name="connsiteX16" fmla="*/ 0 w 5201478"/>
              <a:gd name="connsiteY16" fmla="*/ 739910 h 887896"/>
              <a:gd name="connsiteX17" fmla="*/ 0 w 5201478"/>
              <a:gd name="connsiteY17" fmla="*/ 739913 h 887896"/>
              <a:gd name="connsiteX18" fmla="*/ 0 w 5201478"/>
              <a:gd name="connsiteY18" fmla="*/ 517939 h 887896"/>
              <a:gd name="connsiteX19" fmla="*/ 0 w 5201478"/>
              <a:gd name="connsiteY19" fmla="*/ 517939 h 887896"/>
              <a:gd name="connsiteX20" fmla="*/ 0 w 5201478"/>
              <a:gd name="connsiteY20" fmla="*/ 147986 h 887896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392030 w 5201478"/>
              <a:gd name="connsiteY12" fmla="*/ 1099930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10930 w 5201478"/>
              <a:gd name="connsiteY14" fmla="*/ 8945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96655 w 5201478"/>
              <a:gd name="connsiteY14" fmla="*/ 9072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15809"/>
              <a:gd name="connsiteX1" fmla="*/ 147986 w 5201478"/>
              <a:gd name="connsiteY1" fmla="*/ 0 h 1115809"/>
              <a:gd name="connsiteX2" fmla="*/ 866913 w 5201478"/>
              <a:gd name="connsiteY2" fmla="*/ 0 h 1115809"/>
              <a:gd name="connsiteX3" fmla="*/ 866913 w 5201478"/>
              <a:gd name="connsiteY3" fmla="*/ 0 h 1115809"/>
              <a:gd name="connsiteX4" fmla="*/ 2167283 w 5201478"/>
              <a:gd name="connsiteY4" fmla="*/ 0 h 1115809"/>
              <a:gd name="connsiteX5" fmla="*/ 5053492 w 5201478"/>
              <a:gd name="connsiteY5" fmla="*/ 0 h 1115809"/>
              <a:gd name="connsiteX6" fmla="*/ 5201478 w 5201478"/>
              <a:gd name="connsiteY6" fmla="*/ 147986 h 1115809"/>
              <a:gd name="connsiteX7" fmla="*/ 5201478 w 5201478"/>
              <a:gd name="connsiteY7" fmla="*/ 517939 h 1115809"/>
              <a:gd name="connsiteX8" fmla="*/ 5201478 w 5201478"/>
              <a:gd name="connsiteY8" fmla="*/ 517939 h 1115809"/>
              <a:gd name="connsiteX9" fmla="*/ 5201478 w 5201478"/>
              <a:gd name="connsiteY9" fmla="*/ 739913 h 1115809"/>
              <a:gd name="connsiteX10" fmla="*/ 5201478 w 5201478"/>
              <a:gd name="connsiteY10" fmla="*/ 739910 h 1115809"/>
              <a:gd name="connsiteX11" fmla="*/ 5053492 w 5201478"/>
              <a:gd name="connsiteY11" fmla="*/ 887896 h 1115809"/>
              <a:gd name="connsiteX12" fmla="*/ 1126986 w 5201478"/>
              <a:gd name="connsiteY12" fmla="*/ 861391 h 1115809"/>
              <a:gd name="connsiteX13" fmla="*/ 469083 w 5201478"/>
              <a:gd name="connsiteY13" fmla="*/ 1115809 h 1115809"/>
              <a:gd name="connsiteX14" fmla="*/ 296655 w 5201478"/>
              <a:gd name="connsiteY14" fmla="*/ 907222 h 1115809"/>
              <a:gd name="connsiteX15" fmla="*/ 147986 w 5201478"/>
              <a:gd name="connsiteY15" fmla="*/ 887896 h 1115809"/>
              <a:gd name="connsiteX16" fmla="*/ 0 w 5201478"/>
              <a:gd name="connsiteY16" fmla="*/ 739910 h 1115809"/>
              <a:gd name="connsiteX17" fmla="*/ 0 w 5201478"/>
              <a:gd name="connsiteY17" fmla="*/ 739913 h 1115809"/>
              <a:gd name="connsiteX18" fmla="*/ 0 w 5201478"/>
              <a:gd name="connsiteY18" fmla="*/ 517939 h 1115809"/>
              <a:gd name="connsiteX19" fmla="*/ 0 w 5201478"/>
              <a:gd name="connsiteY19" fmla="*/ 517939 h 1115809"/>
              <a:gd name="connsiteX20" fmla="*/ 0 w 5201478"/>
              <a:gd name="connsiteY20" fmla="*/ 147986 h 1115809"/>
              <a:gd name="connsiteX0" fmla="*/ 0 w 5201478"/>
              <a:gd name="connsiteY0" fmla="*/ 147986 h 907222"/>
              <a:gd name="connsiteX1" fmla="*/ 147986 w 5201478"/>
              <a:gd name="connsiteY1" fmla="*/ 0 h 907222"/>
              <a:gd name="connsiteX2" fmla="*/ 866913 w 5201478"/>
              <a:gd name="connsiteY2" fmla="*/ 0 h 907222"/>
              <a:gd name="connsiteX3" fmla="*/ 866913 w 5201478"/>
              <a:gd name="connsiteY3" fmla="*/ 0 h 907222"/>
              <a:gd name="connsiteX4" fmla="*/ 2167283 w 5201478"/>
              <a:gd name="connsiteY4" fmla="*/ 0 h 907222"/>
              <a:gd name="connsiteX5" fmla="*/ 5053492 w 5201478"/>
              <a:gd name="connsiteY5" fmla="*/ 0 h 907222"/>
              <a:gd name="connsiteX6" fmla="*/ 5201478 w 5201478"/>
              <a:gd name="connsiteY6" fmla="*/ 147986 h 907222"/>
              <a:gd name="connsiteX7" fmla="*/ 5201478 w 5201478"/>
              <a:gd name="connsiteY7" fmla="*/ 517939 h 907222"/>
              <a:gd name="connsiteX8" fmla="*/ 5201478 w 5201478"/>
              <a:gd name="connsiteY8" fmla="*/ 517939 h 907222"/>
              <a:gd name="connsiteX9" fmla="*/ 5201478 w 5201478"/>
              <a:gd name="connsiteY9" fmla="*/ 739913 h 907222"/>
              <a:gd name="connsiteX10" fmla="*/ 5201478 w 5201478"/>
              <a:gd name="connsiteY10" fmla="*/ 739910 h 907222"/>
              <a:gd name="connsiteX11" fmla="*/ 5053492 w 5201478"/>
              <a:gd name="connsiteY11" fmla="*/ 887896 h 907222"/>
              <a:gd name="connsiteX12" fmla="*/ 1126986 w 5201478"/>
              <a:gd name="connsiteY12" fmla="*/ 861391 h 907222"/>
              <a:gd name="connsiteX13" fmla="*/ 296655 w 5201478"/>
              <a:gd name="connsiteY13" fmla="*/ 907222 h 907222"/>
              <a:gd name="connsiteX14" fmla="*/ 147986 w 5201478"/>
              <a:gd name="connsiteY14" fmla="*/ 887896 h 907222"/>
              <a:gd name="connsiteX15" fmla="*/ 0 w 5201478"/>
              <a:gd name="connsiteY15" fmla="*/ 739910 h 907222"/>
              <a:gd name="connsiteX16" fmla="*/ 0 w 5201478"/>
              <a:gd name="connsiteY16" fmla="*/ 739913 h 907222"/>
              <a:gd name="connsiteX17" fmla="*/ 0 w 5201478"/>
              <a:gd name="connsiteY17" fmla="*/ 517939 h 907222"/>
              <a:gd name="connsiteX18" fmla="*/ 0 w 5201478"/>
              <a:gd name="connsiteY18" fmla="*/ 517939 h 907222"/>
              <a:gd name="connsiteX19" fmla="*/ 0 w 5201478"/>
              <a:gd name="connsiteY19" fmla="*/ 147986 h 907222"/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1126986 w 5201478"/>
              <a:gd name="connsiteY12" fmla="*/ 861391 h 887896"/>
              <a:gd name="connsiteX13" fmla="*/ 147986 w 5201478"/>
              <a:gd name="connsiteY13" fmla="*/ 887896 h 887896"/>
              <a:gd name="connsiteX14" fmla="*/ 0 w 5201478"/>
              <a:gd name="connsiteY14" fmla="*/ 739910 h 887896"/>
              <a:gd name="connsiteX15" fmla="*/ 0 w 5201478"/>
              <a:gd name="connsiteY15" fmla="*/ 739913 h 887896"/>
              <a:gd name="connsiteX16" fmla="*/ 0 w 5201478"/>
              <a:gd name="connsiteY16" fmla="*/ 517939 h 887896"/>
              <a:gd name="connsiteX17" fmla="*/ 0 w 5201478"/>
              <a:gd name="connsiteY17" fmla="*/ 517939 h 887896"/>
              <a:gd name="connsiteX18" fmla="*/ 0 w 5201478"/>
              <a:gd name="connsiteY18" fmla="*/ 147986 h 887896"/>
              <a:gd name="connsiteX0" fmla="*/ 615950 w 5817428"/>
              <a:gd name="connsiteY0" fmla="*/ 147986 h 895488"/>
              <a:gd name="connsiteX1" fmla="*/ 763936 w 5817428"/>
              <a:gd name="connsiteY1" fmla="*/ 0 h 895488"/>
              <a:gd name="connsiteX2" fmla="*/ 1482863 w 5817428"/>
              <a:gd name="connsiteY2" fmla="*/ 0 h 895488"/>
              <a:gd name="connsiteX3" fmla="*/ 1482863 w 5817428"/>
              <a:gd name="connsiteY3" fmla="*/ 0 h 895488"/>
              <a:gd name="connsiteX4" fmla="*/ 2783233 w 5817428"/>
              <a:gd name="connsiteY4" fmla="*/ 0 h 895488"/>
              <a:gd name="connsiteX5" fmla="*/ 5669442 w 5817428"/>
              <a:gd name="connsiteY5" fmla="*/ 0 h 895488"/>
              <a:gd name="connsiteX6" fmla="*/ 5817428 w 5817428"/>
              <a:gd name="connsiteY6" fmla="*/ 147986 h 895488"/>
              <a:gd name="connsiteX7" fmla="*/ 5817428 w 5817428"/>
              <a:gd name="connsiteY7" fmla="*/ 517939 h 895488"/>
              <a:gd name="connsiteX8" fmla="*/ 5817428 w 5817428"/>
              <a:gd name="connsiteY8" fmla="*/ 517939 h 895488"/>
              <a:gd name="connsiteX9" fmla="*/ 5817428 w 5817428"/>
              <a:gd name="connsiteY9" fmla="*/ 739913 h 895488"/>
              <a:gd name="connsiteX10" fmla="*/ 5817428 w 5817428"/>
              <a:gd name="connsiteY10" fmla="*/ 739910 h 895488"/>
              <a:gd name="connsiteX11" fmla="*/ 5669442 w 5817428"/>
              <a:gd name="connsiteY11" fmla="*/ 887896 h 895488"/>
              <a:gd name="connsiteX12" fmla="*/ 1742936 w 5817428"/>
              <a:gd name="connsiteY12" fmla="*/ 861391 h 895488"/>
              <a:gd name="connsiteX13" fmla="*/ 763936 w 5817428"/>
              <a:gd name="connsiteY13" fmla="*/ 887896 h 895488"/>
              <a:gd name="connsiteX14" fmla="*/ 615950 w 5817428"/>
              <a:gd name="connsiteY14" fmla="*/ 739910 h 895488"/>
              <a:gd name="connsiteX15" fmla="*/ 0 w 5817428"/>
              <a:gd name="connsiteY15" fmla="*/ 895488 h 895488"/>
              <a:gd name="connsiteX16" fmla="*/ 615950 w 5817428"/>
              <a:gd name="connsiteY16" fmla="*/ 517939 h 895488"/>
              <a:gd name="connsiteX17" fmla="*/ 615950 w 5817428"/>
              <a:gd name="connsiteY17" fmla="*/ 517939 h 895488"/>
              <a:gd name="connsiteX18" fmla="*/ 615950 w 5817428"/>
              <a:gd name="connsiteY18" fmla="*/ 147986 h 895488"/>
              <a:gd name="connsiteX0" fmla="*/ 1017399 w 6218877"/>
              <a:gd name="connsiteY0" fmla="*/ 147986 h 997088"/>
              <a:gd name="connsiteX1" fmla="*/ 1165385 w 6218877"/>
              <a:gd name="connsiteY1" fmla="*/ 0 h 997088"/>
              <a:gd name="connsiteX2" fmla="*/ 1884312 w 6218877"/>
              <a:gd name="connsiteY2" fmla="*/ 0 h 997088"/>
              <a:gd name="connsiteX3" fmla="*/ 1884312 w 6218877"/>
              <a:gd name="connsiteY3" fmla="*/ 0 h 997088"/>
              <a:gd name="connsiteX4" fmla="*/ 3184682 w 6218877"/>
              <a:gd name="connsiteY4" fmla="*/ 0 h 997088"/>
              <a:gd name="connsiteX5" fmla="*/ 6070891 w 6218877"/>
              <a:gd name="connsiteY5" fmla="*/ 0 h 997088"/>
              <a:gd name="connsiteX6" fmla="*/ 6218877 w 6218877"/>
              <a:gd name="connsiteY6" fmla="*/ 147986 h 997088"/>
              <a:gd name="connsiteX7" fmla="*/ 6218877 w 6218877"/>
              <a:gd name="connsiteY7" fmla="*/ 517939 h 997088"/>
              <a:gd name="connsiteX8" fmla="*/ 6218877 w 6218877"/>
              <a:gd name="connsiteY8" fmla="*/ 517939 h 997088"/>
              <a:gd name="connsiteX9" fmla="*/ 6218877 w 6218877"/>
              <a:gd name="connsiteY9" fmla="*/ 739913 h 997088"/>
              <a:gd name="connsiteX10" fmla="*/ 6218877 w 6218877"/>
              <a:gd name="connsiteY10" fmla="*/ 739910 h 997088"/>
              <a:gd name="connsiteX11" fmla="*/ 6070891 w 6218877"/>
              <a:gd name="connsiteY11" fmla="*/ 887896 h 997088"/>
              <a:gd name="connsiteX12" fmla="*/ 2144385 w 6218877"/>
              <a:gd name="connsiteY12" fmla="*/ 861391 h 997088"/>
              <a:gd name="connsiteX13" fmla="*/ 1165385 w 6218877"/>
              <a:gd name="connsiteY13" fmla="*/ 887896 h 997088"/>
              <a:gd name="connsiteX14" fmla="*/ 1017399 w 6218877"/>
              <a:gd name="connsiteY14" fmla="*/ 739910 h 997088"/>
              <a:gd name="connsiteX15" fmla="*/ 0 w 6218877"/>
              <a:gd name="connsiteY15" fmla="*/ 997088 h 997088"/>
              <a:gd name="connsiteX16" fmla="*/ 1017399 w 6218877"/>
              <a:gd name="connsiteY16" fmla="*/ 517939 h 997088"/>
              <a:gd name="connsiteX17" fmla="*/ 1017399 w 6218877"/>
              <a:gd name="connsiteY17" fmla="*/ 517939 h 997088"/>
              <a:gd name="connsiteX18" fmla="*/ 1017399 w 6218877"/>
              <a:gd name="connsiteY18" fmla="*/ 147986 h 99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218877" h="997088">
                <a:moveTo>
                  <a:pt x="1017399" y="147986"/>
                </a:moveTo>
                <a:cubicBezTo>
                  <a:pt x="1017399" y="66256"/>
                  <a:pt x="1083655" y="0"/>
                  <a:pt x="1165385" y="0"/>
                </a:cubicBezTo>
                <a:lnTo>
                  <a:pt x="1884312" y="0"/>
                </a:lnTo>
                <a:lnTo>
                  <a:pt x="1884312" y="0"/>
                </a:lnTo>
                <a:lnTo>
                  <a:pt x="3184682" y="0"/>
                </a:lnTo>
                <a:lnTo>
                  <a:pt x="6070891" y="0"/>
                </a:lnTo>
                <a:cubicBezTo>
                  <a:pt x="6152621" y="0"/>
                  <a:pt x="6218877" y="66256"/>
                  <a:pt x="6218877" y="147986"/>
                </a:cubicBezTo>
                <a:lnTo>
                  <a:pt x="6218877" y="517939"/>
                </a:lnTo>
                <a:lnTo>
                  <a:pt x="6218877" y="517939"/>
                </a:lnTo>
                <a:lnTo>
                  <a:pt x="6218877" y="739913"/>
                </a:lnTo>
                <a:lnTo>
                  <a:pt x="6218877" y="739910"/>
                </a:lnTo>
                <a:cubicBezTo>
                  <a:pt x="6218877" y="821640"/>
                  <a:pt x="6152621" y="887896"/>
                  <a:pt x="6070891" y="887896"/>
                </a:cubicBezTo>
                <a:lnTo>
                  <a:pt x="2144385" y="861391"/>
                </a:lnTo>
                <a:lnTo>
                  <a:pt x="1165385" y="887896"/>
                </a:lnTo>
                <a:cubicBezTo>
                  <a:pt x="1083655" y="887896"/>
                  <a:pt x="1017399" y="821640"/>
                  <a:pt x="1017399" y="739910"/>
                </a:cubicBezTo>
                <a:lnTo>
                  <a:pt x="0" y="997088"/>
                </a:lnTo>
                <a:lnTo>
                  <a:pt x="1017399" y="517939"/>
                </a:lnTo>
                <a:lnTo>
                  <a:pt x="1017399" y="517939"/>
                </a:lnTo>
                <a:lnTo>
                  <a:pt x="1017399" y="147986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7258126" y="4921339"/>
            <a:ext cx="5004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…...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4" name="图片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6594" y="4285021"/>
            <a:ext cx="577880" cy="5778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5" name="图片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9252" y="2779929"/>
            <a:ext cx="577880" cy="5778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6" name="图片 7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48915" y="3560861"/>
            <a:ext cx="571529" cy="5715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7" name="圆角矩形标注 6"/>
          <p:cNvSpPr/>
          <p:nvPr/>
        </p:nvSpPr>
        <p:spPr>
          <a:xfrm>
            <a:off x="8834475" y="4156052"/>
            <a:ext cx="1267378" cy="540290"/>
          </a:xfrm>
          <a:custGeom>
            <a:avLst/>
            <a:gdLst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2167283 w 5201478"/>
              <a:gd name="connsiteY12" fmla="*/ 887896 h 887896"/>
              <a:gd name="connsiteX13" fmla="*/ 291283 w 5201478"/>
              <a:gd name="connsiteY13" fmla="*/ 1138034 h 887896"/>
              <a:gd name="connsiteX14" fmla="*/ 866913 w 5201478"/>
              <a:gd name="connsiteY14" fmla="*/ 887896 h 887896"/>
              <a:gd name="connsiteX15" fmla="*/ 147986 w 5201478"/>
              <a:gd name="connsiteY15" fmla="*/ 887896 h 887896"/>
              <a:gd name="connsiteX16" fmla="*/ 0 w 5201478"/>
              <a:gd name="connsiteY16" fmla="*/ 739910 h 887896"/>
              <a:gd name="connsiteX17" fmla="*/ 0 w 5201478"/>
              <a:gd name="connsiteY17" fmla="*/ 739913 h 887896"/>
              <a:gd name="connsiteX18" fmla="*/ 0 w 5201478"/>
              <a:gd name="connsiteY18" fmla="*/ 517939 h 887896"/>
              <a:gd name="connsiteX19" fmla="*/ 0 w 5201478"/>
              <a:gd name="connsiteY19" fmla="*/ 517939 h 887896"/>
              <a:gd name="connsiteX20" fmla="*/ 0 w 5201478"/>
              <a:gd name="connsiteY20" fmla="*/ 147986 h 887896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392030 w 5201478"/>
              <a:gd name="connsiteY12" fmla="*/ 1099930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10930 w 5201478"/>
              <a:gd name="connsiteY14" fmla="*/ 8945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96655 w 5201478"/>
              <a:gd name="connsiteY14" fmla="*/ 9072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15809"/>
              <a:gd name="connsiteX1" fmla="*/ 147986 w 5201478"/>
              <a:gd name="connsiteY1" fmla="*/ 0 h 1115809"/>
              <a:gd name="connsiteX2" fmla="*/ 866913 w 5201478"/>
              <a:gd name="connsiteY2" fmla="*/ 0 h 1115809"/>
              <a:gd name="connsiteX3" fmla="*/ 866913 w 5201478"/>
              <a:gd name="connsiteY3" fmla="*/ 0 h 1115809"/>
              <a:gd name="connsiteX4" fmla="*/ 2167283 w 5201478"/>
              <a:gd name="connsiteY4" fmla="*/ 0 h 1115809"/>
              <a:gd name="connsiteX5" fmla="*/ 5053492 w 5201478"/>
              <a:gd name="connsiteY5" fmla="*/ 0 h 1115809"/>
              <a:gd name="connsiteX6" fmla="*/ 5201478 w 5201478"/>
              <a:gd name="connsiteY6" fmla="*/ 147986 h 1115809"/>
              <a:gd name="connsiteX7" fmla="*/ 5201478 w 5201478"/>
              <a:gd name="connsiteY7" fmla="*/ 517939 h 1115809"/>
              <a:gd name="connsiteX8" fmla="*/ 5201478 w 5201478"/>
              <a:gd name="connsiteY8" fmla="*/ 517939 h 1115809"/>
              <a:gd name="connsiteX9" fmla="*/ 5201478 w 5201478"/>
              <a:gd name="connsiteY9" fmla="*/ 739913 h 1115809"/>
              <a:gd name="connsiteX10" fmla="*/ 5201478 w 5201478"/>
              <a:gd name="connsiteY10" fmla="*/ 739910 h 1115809"/>
              <a:gd name="connsiteX11" fmla="*/ 5053492 w 5201478"/>
              <a:gd name="connsiteY11" fmla="*/ 887896 h 1115809"/>
              <a:gd name="connsiteX12" fmla="*/ 1126986 w 5201478"/>
              <a:gd name="connsiteY12" fmla="*/ 861391 h 1115809"/>
              <a:gd name="connsiteX13" fmla="*/ 469083 w 5201478"/>
              <a:gd name="connsiteY13" fmla="*/ 1115809 h 1115809"/>
              <a:gd name="connsiteX14" fmla="*/ 296655 w 5201478"/>
              <a:gd name="connsiteY14" fmla="*/ 907222 h 1115809"/>
              <a:gd name="connsiteX15" fmla="*/ 147986 w 5201478"/>
              <a:gd name="connsiteY15" fmla="*/ 887896 h 1115809"/>
              <a:gd name="connsiteX16" fmla="*/ 0 w 5201478"/>
              <a:gd name="connsiteY16" fmla="*/ 739910 h 1115809"/>
              <a:gd name="connsiteX17" fmla="*/ 0 w 5201478"/>
              <a:gd name="connsiteY17" fmla="*/ 739913 h 1115809"/>
              <a:gd name="connsiteX18" fmla="*/ 0 w 5201478"/>
              <a:gd name="connsiteY18" fmla="*/ 517939 h 1115809"/>
              <a:gd name="connsiteX19" fmla="*/ 0 w 5201478"/>
              <a:gd name="connsiteY19" fmla="*/ 517939 h 1115809"/>
              <a:gd name="connsiteX20" fmla="*/ 0 w 5201478"/>
              <a:gd name="connsiteY20" fmla="*/ 147986 h 1115809"/>
              <a:gd name="connsiteX0" fmla="*/ 0 w 5201478"/>
              <a:gd name="connsiteY0" fmla="*/ 147986 h 907222"/>
              <a:gd name="connsiteX1" fmla="*/ 147986 w 5201478"/>
              <a:gd name="connsiteY1" fmla="*/ 0 h 907222"/>
              <a:gd name="connsiteX2" fmla="*/ 866913 w 5201478"/>
              <a:gd name="connsiteY2" fmla="*/ 0 h 907222"/>
              <a:gd name="connsiteX3" fmla="*/ 866913 w 5201478"/>
              <a:gd name="connsiteY3" fmla="*/ 0 h 907222"/>
              <a:gd name="connsiteX4" fmla="*/ 2167283 w 5201478"/>
              <a:gd name="connsiteY4" fmla="*/ 0 h 907222"/>
              <a:gd name="connsiteX5" fmla="*/ 5053492 w 5201478"/>
              <a:gd name="connsiteY5" fmla="*/ 0 h 907222"/>
              <a:gd name="connsiteX6" fmla="*/ 5201478 w 5201478"/>
              <a:gd name="connsiteY6" fmla="*/ 147986 h 907222"/>
              <a:gd name="connsiteX7" fmla="*/ 5201478 w 5201478"/>
              <a:gd name="connsiteY7" fmla="*/ 517939 h 907222"/>
              <a:gd name="connsiteX8" fmla="*/ 5201478 w 5201478"/>
              <a:gd name="connsiteY8" fmla="*/ 517939 h 907222"/>
              <a:gd name="connsiteX9" fmla="*/ 5201478 w 5201478"/>
              <a:gd name="connsiteY9" fmla="*/ 739913 h 907222"/>
              <a:gd name="connsiteX10" fmla="*/ 5201478 w 5201478"/>
              <a:gd name="connsiteY10" fmla="*/ 739910 h 907222"/>
              <a:gd name="connsiteX11" fmla="*/ 5053492 w 5201478"/>
              <a:gd name="connsiteY11" fmla="*/ 887896 h 907222"/>
              <a:gd name="connsiteX12" fmla="*/ 1126986 w 5201478"/>
              <a:gd name="connsiteY12" fmla="*/ 861391 h 907222"/>
              <a:gd name="connsiteX13" fmla="*/ 296655 w 5201478"/>
              <a:gd name="connsiteY13" fmla="*/ 907222 h 907222"/>
              <a:gd name="connsiteX14" fmla="*/ 147986 w 5201478"/>
              <a:gd name="connsiteY14" fmla="*/ 887896 h 907222"/>
              <a:gd name="connsiteX15" fmla="*/ 0 w 5201478"/>
              <a:gd name="connsiteY15" fmla="*/ 739910 h 907222"/>
              <a:gd name="connsiteX16" fmla="*/ 0 w 5201478"/>
              <a:gd name="connsiteY16" fmla="*/ 739913 h 907222"/>
              <a:gd name="connsiteX17" fmla="*/ 0 w 5201478"/>
              <a:gd name="connsiteY17" fmla="*/ 517939 h 907222"/>
              <a:gd name="connsiteX18" fmla="*/ 0 w 5201478"/>
              <a:gd name="connsiteY18" fmla="*/ 517939 h 907222"/>
              <a:gd name="connsiteX19" fmla="*/ 0 w 5201478"/>
              <a:gd name="connsiteY19" fmla="*/ 147986 h 907222"/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1126986 w 5201478"/>
              <a:gd name="connsiteY12" fmla="*/ 861391 h 887896"/>
              <a:gd name="connsiteX13" fmla="*/ 147986 w 5201478"/>
              <a:gd name="connsiteY13" fmla="*/ 887896 h 887896"/>
              <a:gd name="connsiteX14" fmla="*/ 0 w 5201478"/>
              <a:gd name="connsiteY14" fmla="*/ 739910 h 887896"/>
              <a:gd name="connsiteX15" fmla="*/ 0 w 5201478"/>
              <a:gd name="connsiteY15" fmla="*/ 739913 h 887896"/>
              <a:gd name="connsiteX16" fmla="*/ 0 w 5201478"/>
              <a:gd name="connsiteY16" fmla="*/ 517939 h 887896"/>
              <a:gd name="connsiteX17" fmla="*/ 0 w 5201478"/>
              <a:gd name="connsiteY17" fmla="*/ 517939 h 887896"/>
              <a:gd name="connsiteX18" fmla="*/ 0 w 5201478"/>
              <a:gd name="connsiteY18" fmla="*/ 147986 h 887896"/>
              <a:gd name="connsiteX0" fmla="*/ 615950 w 5817428"/>
              <a:gd name="connsiteY0" fmla="*/ 147986 h 895488"/>
              <a:gd name="connsiteX1" fmla="*/ 763936 w 5817428"/>
              <a:gd name="connsiteY1" fmla="*/ 0 h 895488"/>
              <a:gd name="connsiteX2" fmla="*/ 1482863 w 5817428"/>
              <a:gd name="connsiteY2" fmla="*/ 0 h 895488"/>
              <a:gd name="connsiteX3" fmla="*/ 1482863 w 5817428"/>
              <a:gd name="connsiteY3" fmla="*/ 0 h 895488"/>
              <a:gd name="connsiteX4" fmla="*/ 2783233 w 5817428"/>
              <a:gd name="connsiteY4" fmla="*/ 0 h 895488"/>
              <a:gd name="connsiteX5" fmla="*/ 5669442 w 5817428"/>
              <a:gd name="connsiteY5" fmla="*/ 0 h 895488"/>
              <a:gd name="connsiteX6" fmla="*/ 5817428 w 5817428"/>
              <a:gd name="connsiteY6" fmla="*/ 147986 h 895488"/>
              <a:gd name="connsiteX7" fmla="*/ 5817428 w 5817428"/>
              <a:gd name="connsiteY7" fmla="*/ 517939 h 895488"/>
              <a:gd name="connsiteX8" fmla="*/ 5817428 w 5817428"/>
              <a:gd name="connsiteY8" fmla="*/ 517939 h 895488"/>
              <a:gd name="connsiteX9" fmla="*/ 5817428 w 5817428"/>
              <a:gd name="connsiteY9" fmla="*/ 739913 h 895488"/>
              <a:gd name="connsiteX10" fmla="*/ 5817428 w 5817428"/>
              <a:gd name="connsiteY10" fmla="*/ 739910 h 895488"/>
              <a:gd name="connsiteX11" fmla="*/ 5669442 w 5817428"/>
              <a:gd name="connsiteY11" fmla="*/ 887896 h 895488"/>
              <a:gd name="connsiteX12" fmla="*/ 1742936 w 5817428"/>
              <a:gd name="connsiteY12" fmla="*/ 861391 h 895488"/>
              <a:gd name="connsiteX13" fmla="*/ 763936 w 5817428"/>
              <a:gd name="connsiteY13" fmla="*/ 887896 h 895488"/>
              <a:gd name="connsiteX14" fmla="*/ 615950 w 5817428"/>
              <a:gd name="connsiteY14" fmla="*/ 739910 h 895488"/>
              <a:gd name="connsiteX15" fmla="*/ 0 w 5817428"/>
              <a:gd name="connsiteY15" fmla="*/ 895488 h 895488"/>
              <a:gd name="connsiteX16" fmla="*/ 615950 w 5817428"/>
              <a:gd name="connsiteY16" fmla="*/ 517939 h 895488"/>
              <a:gd name="connsiteX17" fmla="*/ 615950 w 5817428"/>
              <a:gd name="connsiteY17" fmla="*/ 517939 h 895488"/>
              <a:gd name="connsiteX18" fmla="*/ 615950 w 5817428"/>
              <a:gd name="connsiteY18" fmla="*/ 147986 h 895488"/>
              <a:gd name="connsiteX0" fmla="*/ 1017399 w 6218877"/>
              <a:gd name="connsiteY0" fmla="*/ 147986 h 997088"/>
              <a:gd name="connsiteX1" fmla="*/ 1165385 w 6218877"/>
              <a:gd name="connsiteY1" fmla="*/ 0 h 997088"/>
              <a:gd name="connsiteX2" fmla="*/ 1884312 w 6218877"/>
              <a:gd name="connsiteY2" fmla="*/ 0 h 997088"/>
              <a:gd name="connsiteX3" fmla="*/ 1884312 w 6218877"/>
              <a:gd name="connsiteY3" fmla="*/ 0 h 997088"/>
              <a:gd name="connsiteX4" fmla="*/ 3184682 w 6218877"/>
              <a:gd name="connsiteY4" fmla="*/ 0 h 997088"/>
              <a:gd name="connsiteX5" fmla="*/ 6070891 w 6218877"/>
              <a:gd name="connsiteY5" fmla="*/ 0 h 997088"/>
              <a:gd name="connsiteX6" fmla="*/ 6218877 w 6218877"/>
              <a:gd name="connsiteY6" fmla="*/ 147986 h 997088"/>
              <a:gd name="connsiteX7" fmla="*/ 6218877 w 6218877"/>
              <a:gd name="connsiteY7" fmla="*/ 517939 h 997088"/>
              <a:gd name="connsiteX8" fmla="*/ 6218877 w 6218877"/>
              <a:gd name="connsiteY8" fmla="*/ 517939 h 997088"/>
              <a:gd name="connsiteX9" fmla="*/ 6218877 w 6218877"/>
              <a:gd name="connsiteY9" fmla="*/ 739913 h 997088"/>
              <a:gd name="connsiteX10" fmla="*/ 6218877 w 6218877"/>
              <a:gd name="connsiteY10" fmla="*/ 739910 h 997088"/>
              <a:gd name="connsiteX11" fmla="*/ 6070891 w 6218877"/>
              <a:gd name="connsiteY11" fmla="*/ 887896 h 997088"/>
              <a:gd name="connsiteX12" fmla="*/ 2144385 w 6218877"/>
              <a:gd name="connsiteY12" fmla="*/ 861391 h 997088"/>
              <a:gd name="connsiteX13" fmla="*/ 1165385 w 6218877"/>
              <a:gd name="connsiteY13" fmla="*/ 887896 h 997088"/>
              <a:gd name="connsiteX14" fmla="*/ 1017399 w 6218877"/>
              <a:gd name="connsiteY14" fmla="*/ 739910 h 997088"/>
              <a:gd name="connsiteX15" fmla="*/ 0 w 6218877"/>
              <a:gd name="connsiteY15" fmla="*/ 997088 h 997088"/>
              <a:gd name="connsiteX16" fmla="*/ 1017399 w 6218877"/>
              <a:gd name="connsiteY16" fmla="*/ 517939 h 997088"/>
              <a:gd name="connsiteX17" fmla="*/ 1017399 w 6218877"/>
              <a:gd name="connsiteY17" fmla="*/ 517939 h 997088"/>
              <a:gd name="connsiteX18" fmla="*/ 1017399 w 6218877"/>
              <a:gd name="connsiteY18" fmla="*/ 147986 h 99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218877" h="997088">
                <a:moveTo>
                  <a:pt x="1017399" y="147986"/>
                </a:moveTo>
                <a:cubicBezTo>
                  <a:pt x="1017399" y="66256"/>
                  <a:pt x="1083655" y="0"/>
                  <a:pt x="1165385" y="0"/>
                </a:cubicBezTo>
                <a:lnTo>
                  <a:pt x="1884312" y="0"/>
                </a:lnTo>
                <a:lnTo>
                  <a:pt x="1884312" y="0"/>
                </a:lnTo>
                <a:lnTo>
                  <a:pt x="3184682" y="0"/>
                </a:lnTo>
                <a:lnTo>
                  <a:pt x="6070891" y="0"/>
                </a:lnTo>
                <a:cubicBezTo>
                  <a:pt x="6152621" y="0"/>
                  <a:pt x="6218877" y="66256"/>
                  <a:pt x="6218877" y="147986"/>
                </a:cubicBezTo>
                <a:lnTo>
                  <a:pt x="6218877" y="517939"/>
                </a:lnTo>
                <a:lnTo>
                  <a:pt x="6218877" y="517939"/>
                </a:lnTo>
                <a:lnTo>
                  <a:pt x="6218877" y="739913"/>
                </a:lnTo>
                <a:lnTo>
                  <a:pt x="6218877" y="739910"/>
                </a:lnTo>
                <a:cubicBezTo>
                  <a:pt x="6218877" y="821640"/>
                  <a:pt x="6152621" y="887896"/>
                  <a:pt x="6070891" y="887896"/>
                </a:cubicBezTo>
                <a:lnTo>
                  <a:pt x="2144385" y="861391"/>
                </a:lnTo>
                <a:lnTo>
                  <a:pt x="1165385" y="887896"/>
                </a:lnTo>
                <a:cubicBezTo>
                  <a:pt x="1083655" y="887896"/>
                  <a:pt x="1017399" y="821640"/>
                  <a:pt x="1017399" y="739910"/>
                </a:cubicBezTo>
                <a:lnTo>
                  <a:pt x="0" y="997088"/>
                </a:lnTo>
                <a:lnTo>
                  <a:pt x="1017399" y="517939"/>
                </a:lnTo>
                <a:lnTo>
                  <a:pt x="1017399" y="517939"/>
                </a:lnTo>
                <a:lnTo>
                  <a:pt x="1017399" y="147986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9285563" y="4211206"/>
            <a:ext cx="5004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…...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圆角矩形标注 6"/>
          <p:cNvSpPr/>
          <p:nvPr/>
        </p:nvSpPr>
        <p:spPr>
          <a:xfrm>
            <a:off x="8825857" y="2721202"/>
            <a:ext cx="1267378" cy="540290"/>
          </a:xfrm>
          <a:custGeom>
            <a:avLst/>
            <a:gdLst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2167283 w 5201478"/>
              <a:gd name="connsiteY12" fmla="*/ 887896 h 887896"/>
              <a:gd name="connsiteX13" fmla="*/ 291283 w 5201478"/>
              <a:gd name="connsiteY13" fmla="*/ 1138034 h 887896"/>
              <a:gd name="connsiteX14" fmla="*/ 866913 w 5201478"/>
              <a:gd name="connsiteY14" fmla="*/ 887896 h 887896"/>
              <a:gd name="connsiteX15" fmla="*/ 147986 w 5201478"/>
              <a:gd name="connsiteY15" fmla="*/ 887896 h 887896"/>
              <a:gd name="connsiteX16" fmla="*/ 0 w 5201478"/>
              <a:gd name="connsiteY16" fmla="*/ 739910 h 887896"/>
              <a:gd name="connsiteX17" fmla="*/ 0 w 5201478"/>
              <a:gd name="connsiteY17" fmla="*/ 739913 h 887896"/>
              <a:gd name="connsiteX18" fmla="*/ 0 w 5201478"/>
              <a:gd name="connsiteY18" fmla="*/ 517939 h 887896"/>
              <a:gd name="connsiteX19" fmla="*/ 0 w 5201478"/>
              <a:gd name="connsiteY19" fmla="*/ 517939 h 887896"/>
              <a:gd name="connsiteX20" fmla="*/ 0 w 5201478"/>
              <a:gd name="connsiteY20" fmla="*/ 147986 h 887896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392030 w 5201478"/>
              <a:gd name="connsiteY12" fmla="*/ 1099930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10930 w 5201478"/>
              <a:gd name="connsiteY14" fmla="*/ 8945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96655 w 5201478"/>
              <a:gd name="connsiteY14" fmla="*/ 9072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15809"/>
              <a:gd name="connsiteX1" fmla="*/ 147986 w 5201478"/>
              <a:gd name="connsiteY1" fmla="*/ 0 h 1115809"/>
              <a:gd name="connsiteX2" fmla="*/ 866913 w 5201478"/>
              <a:gd name="connsiteY2" fmla="*/ 0 h 1115809"/>
              <a:gd name="connsiteX3" fmla="*/ 866913 w 5201478"/>
              <a:gd name="connsiteY3" fmla="*/ 0 h 1115809"/>
              <a:gd name="connsiteX4" fmla="*/ 2167283 w 5201478"/>
              <a:gd name="connsiteY4" fmla="*/ 0 h 1115809"/>
              <a:gd name="connsiteX5" fmla="*/ 5053492 w 5201478"/>
              <a:gd name="connsiteY5" fmla="*/ 0 h 1115809"/>
              <a:gd name="connsiteX6" fmla="*/ 5201478 w 5201478"/>
              <a:gd name="connsiteY6" fmla="*/ 147986 h 1115809"/>
              <a:gd name="connsiteX7" fmla="*/ 5201478 w 5201478"/>
              <a:gd name="connsiteY7" fmla="*/ 517939 h 1115809"/>
              <a:gd name="connsiteX8" fmla="*/ 5201478 w 5201478"/>
              <a:gd name="connsiteY8" fmla="*/ 517939 h 1115809"/>
              <a:gd name="connsiteX9" fmla="*/ 5201478 w 5201478"/>
              <a:gd name="connsiteY9" fmla="*/ 739913 h 1115809"/>
              <a:gd name="connsiteX10" fmla="*/ 5201478 w 5201478"/>
              <a:gd name="connsiteY10" fmla="*/ 739910 h 1115809"/>
              <a:gd name="connsiteX11" fmla="*/ 5053492 w 5201478"/>
              <a:gd name="connsiteY11" fmla="*/ 887896 h 1115809"/>
              <a:gd name="connsiteX12" fmla="*/ 1126986 w 5201478"/>
              <a:gd name="connsiteY12" fmla="*/ 861391 h 1115809"/>
              <a:gd name="connsiteX13" fmla="*/ 469083 w 5201478"/>
              <a:gd name="connsiteY13" fmla="*/ 1115809 h 1115809"/>
              <a:gd name="connsiteX14" fmla="*/ 296655 w 5201478"/>
              <a:gd name="connsiteY14" fmla="*/ 907222 h 1115809"/>
              <a:gd name="connsiteX15" fmla="*/ 147986 w 5201478"/>
              <a:gd name="connsiteY15" fmla="*/ 887896 h 1115809"/>
              <a:gd name="connsiteX16" fmla="*/ 0 w 5201478"/>
              <a:gd name="connsiteY16" fmla="*/ 739910 h 1115809"/>
              <a:gd name="connsiteX17" fmla="*/ 0 w 5201478"/>
              <a:gd name="connsiteY17" fmla="*/ 739913 h 1115809"/>
              <a:gd name="connsiteX18" fmla="*/ 0 w 5201478"/>
              <a:gd name="connsiteY18" fmla="*/ 517939 h 1115809"/>
              <a:gd name="connsiteX19" fmla="*/ 0 w 5201478"/>
              <a:gd name="connsiteY19" fmla="*/ 517939 h 1115809"/>
              <a:gd name="connsiteX20" fmla="*/ 0 w 5201478"/>
              <a:gd name="connsiteY20" fmla="*/ 147986 h 1115809"/>
              <a:gd name="connsiteX0" fmla="*/ 0 w 5201478"/>
              <a:gd name="connsiteY0" fmla="*/ 147986 h 907222"/>
              <a:gd name="connsiteX1" fmla="*/ 147986 w 5201478"/>
              <a:gd name="connsiteY1" fmla="*/ 0 h 907222"/>
              <a:gd name="connsiteX2" fmla="*/ 866913 w 5201478"/>
              <a:gd name="connsiteY2" fmla="*/ 0 h 907222"/>
              <a:gd name="connsiteX3" fmla="*/ 866913 w 5201478"/>
              <a:gd name="connsiteY3" fmla="*/ 0 h 907222"/>
              <a:gd name="connsiteX4" fmla="*/ 2167283 w 5201478"/>
              <a:gd name="connsiteY4" fmla="*/ 0 h 907222"/>
              <a:gd name="connsiteX5" fmla="*/ 5053492 w 5201478"/>
              <a:gd name="connsiteY5" fmla="*/ 0 h 907222"/>
              <a:gd name="connsiteX6" fmla="*/ 5201478 w 5201478"/>
              <a:gd name="connsiteY6" fmla="*/ 147986 h 907222"/>
              <a:gd name="connsiteX7" fmla="*/ 5201478 w 5201478"/>
              <a:gd name="connsiteY7" fmla="*/ 517939 h 907222"/>
              <a:gd name="connsiteX8" fmla="*/ 5201478 w 5201478"/>
              <a:gd name="connsiteY8" fmla="*/ 517939 h 907222"/>
              <a:gd name="connsiteX9" fmla="*/ 5201478 w 5201478"/>
              <a:gd name="connsiteY9" fmla="*/ 739913 h 907222"/>
              <a:gd name="connsiteX10" fmla="*/ 5201478 w 5201478"/>
              <a:gd name="connsiteY10" fmla="*/ 739910 h 907222"/>
              <a:gd name="connsiteX11" fmla="*/ 5053492 w 5201478"/>
              <a:gd name="connsiteY11" fmla="*/ 887896 h 907222"/>
              <a:gd name="connsiteX12" fmla="*/ 1126986 w 5201478"/>
              <a:gd name="connsiteY12" fmla="*/ 861391 h 907222"/>
              <a:gd name="connsiteX13" fmla="*/ 296655 w 5201478"/>
              <a:gd name="connsiteY13" fmla="*/ 907222 h 907222"/>
              <a:gd name="connsiteX14" fmla="*/ 147986 w 5201478"/>
              <a:gd name="connsiteY14" fmla="*/ 887896 h 907222"/>
              <a:gd name="connsiteX15" fmla="*/ 0 w 5201478"/>
              <a:gd name="connsiteY15" fmla="*/ 739910 h 907222"/>
              <a:gd name="connsiteX16" fmla="*/ 0 w 5201478"/>
              <a:gd name="connsiteY16" fmla="*/ 739913 h 907222"/>
              <a:gd name="connsiteX17" fmla="*/ 0 w 5201478"/>
              <a:gd name="connsiteY17" fmla="*/ 517939 h 907222"/>
              <a:gd name="connsiteX18" fmla="*/ 0 w 5201478"/>
              <a:gd name="connsiteY18" fmla="*/ 517939 h 907222"/>
              <a:gd name="connsiteX19" fmla="*/ 0 w 5201478"/>
              <a:gd name="connsiteY19" fmla="*/ 147986 h 907222"/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1126986 w 5201478"/>
              <a:gd name="connsiteY12" fmla="*/ 861391 h 887896"/>
              <a:gd name="connsiteX13" fmla="*/ 147986 w 5201478"/>
              <a:gd name="connsiteY13" fmla="*/ 887896 h 887896"/>
              <a:gd name="connsiteX14" fmla="*/ 0 w 5201478"/>
              <a:gd name="connsiteY14" fmla="*/ 739910 h 887896"/>
              <a:gd name="connsiteX15" fmla="*/ 0 w 5201478"/>
              <a:gd name="connsiteY15" fmla="*/ 739913 h 887896"/>
              <a:gd name="connsiteX16" fmla="*/ 0 w 5201478"/>
              <a:gd name="connsiteY16" fmla="*/ 517939 h 887896"/>
              <a:gd name="connsiteX17" fmla="*/ 0 w 5201478"/>
              <a:gd name="connsiteY17" fmla="*/ 517939 h 887896"/>
              <a:gd name="connsiteX18" fmla="*/ 0 w 5201478"/>
              <a:gd name="connsiteY18" fmla="*/ 147986 h 887896"/>
              <a:gd name="connsiteX0" fmla="*/ 615950 w 5817428"/>
              <a:gd name="connsiteY0" fmla="*/ 147986 h 895488"/>
              <a:gd name="connsiteX1" fmla="*/ 763936 w 5817428"/>
              <a:gd name="connsiteY1" fmla="*/ 0 h 895488"/>
              <a:gd name="connsiteX2" fmla="*/ 1482863 w 5817428"/>
              <a:gd name="connsiteY2" fmla="*/ 0 h 895488"/>
              <a:gd name="connsiteX3" fmla="*/ 1482863 w 5817428"/>
              <a:gd name="connsiteY3" fmla="*/ 0 h 895488"/>
              <a:gd name="connsiteX4" fmla="*/ 2783233 w 5817428"/>
              <a:gd name="connsiteY4" fmla="*/ 0 h 895488"/>
              <a:gd name="connsiteX5" fmla="*/ 5669442 w 5817428"/>
              <a:gd name="connsiteY5" fmla="*/ 0 h 895488"/>
              <a:gd name="connsiteX6" fmla="*/ 5817428 w 5817428"/>
              <a:gd name="connsiteY6" fmla="*/ 147986 h 895488"/>
              <a:gd name="connsiteX7" fmla="*/ 5817428 w 5817428"/>
              <a:gd name="connsiteY7" fmla="*/ 517939 h 895488"/>
              <a:gd name="connsiteX8" fmla="*/ 5817428 w 5817428"/>
              <a:gd name="connsiteY8" fmla="*/ 517939 h 895488"/>
              <a:gd name="connsiteX9" fmla="*/ 5817428 w 5817428"/>
              <a:gd name="connsiteY9" fmla="*/ 739913 h 895488"/>
              <a:gd name="connsiteX10" fmla="*/ 5817428 w 5817428"/>
              <a:gd name="connsiteY10" fmla="*/ 739910 h 895488"/>
              <a:gd name="connsiteX11" fmla="*/ 5669442 w 5817428"/>
              <a:gd name="connsiteY11" fmla="*/ 887896 h 895488"/>
              <a:gd name="connsiteX12" fmla="*/ 1742936 w 5817428"/>
              <a:gd name="connsiteY12" fmla="*/ 861391 h 895488"/>
              <a:gd name="connsiteX13" fmla="*/ 763936 w 5817428"/>
              <a:gd name="connsiteY13" fmla="*/ 887896 h 895488"/>
              <a:gd name="connsiteX14" fmla="*/ 615950 w 5817428"/>
              <a:gd name="connsiteY14" fmla="*/ 739910 h 895488"/>
              <a:gd name="connsiteX15" fmla="*/ 0 w 5817428"/>
              <a:gd name="connsiteY15" fmla="*/ 895488 h 895488"/>
              <a:gd name="connsiteX16" fmla="*/ 615950 w 5817428"/>
              <a:gd name="connsiteY16" fmla="*/ 517939 h 895488"/>
              <a:gd name="connsiteX17" fmla="*/ 615950 w 5817428"/>
              <a:gd name="connsiteY17" fmla="*/ 517939 h 895488"/>
              <a:gd name="connsiteX18" fmla="*/ 615950 w 5817428"/>
              <a:gd name="connsiteY18" fmla="*/ 147986 h 895488"/>
              <a:gd name="connsiteX0" fmla="*/ 1017399 w 6218877"/>
              <a:gd name="connsiteY0" fmla="*/ 147986 h 997088"/>
              <a:gd name="connsiteX1" fmla="*/ 1165385 w 6218877"/>
              <a:gd name="connsiteY1" fmla="*/ 0 h 997088"/>
              <a:gd name="connsiteX2" fmla="*/ 1884312 w 6218877"/>
              <a:gd name="connsiteY2" fmla="*/ 0 h 997088"/>
              <a:gd name="connsiteX3" fmla="*/ 1884312 w 6218877"/>
              <a:gd name="connsiteY3" fmla="*/ 0 h 997088"/>
              <a:gd name="connsiteX4" fmla="*/ 3184682 w 6218877"/>
              <a:gd name="connsiteY4" fmla="*/ 0 h 997088"/>
              <a:gd name="connsiteX5" fmla="*/ 6070891 w 6218877"/>
              <a:gd name="connsiteY5" fmla="*/ 0 h 997088"/>
              <a:gd name="connsiteX6" fmla="*/ 6218877 w 6218877"/>
              <a:gd name="connsiteY6" fmla="*/ 147986 h 997088"/>
              <a:gd name="connsiteX7" fmla="*/ 6218877 w 6218877"/>
              <a:gd name="connsiteY7" fmla="*/ 517939 h 997088"/>
              <a:gd name="connsiteX8" fmla="*/ 6218877 w 6218877"/>
              <a:gd name="connsiteY8" fmla="*/ 517939 h 997088"/>
              <a:gd name="connsiteX9" fmla="*/ 6218877 w 6218877"/>
              <a:gd name="connsiteY9" fmla="*/ 739913 h 997088"/>
              <a:gd name="connsiteX10" fmla="*/ 6218877 w 6218877"/>
              <a:gd name="connsiteY10" fmla="*/ 739910 h 997088"/>
              <a:gd name="connsiteX11" fmla="*/ 6070891 w 6218877"/>
              <a:gd name="connsiteY11" fmla="*/ 887896 h 997088"/>
              <a:gd name="connsiteX12" fmla="*/ 2144385 w 6218877"/>
              <a:gd name="connsiteY12" fmla="*/ 861391 h 997088"/>
              <a:gd name="connsiteX13" fmla="*/ 1165385 w 6218877"/>
              <a:gd name="connsiteY13" fmla="*/ 887896 h 997088"/>
              <a:gd name="connsiteX14" fmla="*/ 1017399 w 6218877"/>
              <a:gd name="connsiteY14" fmla="*/ 739910 h 997088"/>
              <a:gd name="connsiteX15" fmla="*/ 0 w 6218877"/>
              <a:gd name="connsiteY15" fmla="*/ 997088 h 997088"/>
              <a:gd name="connsiteX16" fmla="*/ 1017399 w 6218877"/>
              <a:gd name="connsiteY16" fmla="*/ 517939 h 997088"/>
              <a:gd name="connsiteX17" fmla="*/ 1017399 w 6218877"/>
              <a:gd name="connsiteY17" fmla="*/ 517939 h 997088"/>
              <a:gd name="connsiteX18" fmla="*/ 1017399 w 6218877"/>
              <a:gd name="connsiteY18" fmla="*/ 147986 h 99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218877" h="997088">
                <a:moveTo>
                  <a:pt x="1017399" y="147986"/>
                </a:moveTo>
                <a:cubicBezTo>
                  <a:pt x="1017399" y="66256"/>
                  <a:pt x="1083655" y="0"/>
                  <a:pt x="1165385" y="0"/>
                </a:cubicBezTo>
                <a:lnTo>
                  <a:pt x="1884312" y="0"/>
                </a:lnTo>
                <a:lnTo>
                  <a:pt x="1884312" y="0"/>
                </a:lnTo>
                <a:lnTo>
                  <a:pt x="3184682" y="0"/>
                </a:lnTo>
                <a:lnTo>
                  <a:pt x="6070891" y="0"/>
                </a:lnTo>
                <a:cubicBezTo>
                  <a:pt x="6152621" y="0"/>
                  <a:pt x="6218877" y="66256"/>
                  <a:pt x="6218877" y="147986"/>
                </a:cubicBezTo>
                <a:lnTo>
                  <a:pt x="6218877" y="517939"/>
                </a:lnTo>
                <a:lnTo>
                  <a:pt x="6218877" y="517939"/>
                </a:lnTo>
                <a:lnTo>
                  <a:pt x="6218877" y="739913"/>
                </a:lnTo>
                <a:lnTo>
                  <a:pt x="6218877" y="739910"/>
                </a:lnTo>
                <a:cubicBezTo>
                  <a:pt x="6218877" y="821640"/>
                  <a:pt x="6152621" y="887896"/>
                  <a:pt x="6070891" y="887896"/>
                </a:cubicBezTo>
                <a:lnTo>
                  <a:pt x="2144385" y="861391"/>
                </a:lnTo>
                <a:lnTo>
                  <a:pt x="1165385" y="887896"/>
                </a:lnTo>
                <a:cubicBezTo>
                  <a:pt x="1083655" y="887896"/>
                  <a:pt x="1017399" y="821640"/>
                  <a:pt x="1017399" y="739910"/>
                </a:cubicBezTo>
                <a:lnTo>
                  <a:pt x="0" y="997088"/>
                </a:lnTo>
                <a:lnTo>
                  <a:pt x="1017399" y="517939"/>
                </a:lnTo>
                <a:lnTo>
                  <a:pt x="1017399" y="517939"/>
                </a:lnTo>
                <a:lnTo>
                  <a:pt x="1017399" y="147986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9276945" y="2776356"/>
            <a:ext cx="5004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…...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" name="圆角矩形标注 6"/>
          <p:cNvSpPr/>
          <p:nvPr/>
        </p:nvSpPr>
        <p:spPr>
          <a:xfrm>
            <a:off x="8814976" y="3447501"/>
            <a:ext cx="1267378" cy="540290"/>
          </a:xfrm>
          <a:custGeom>
            <a:avLst/>
            <a:gdLst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2167283 w 5201478"/>
              <a:gd name="connsiteY12" fmla="*/ 887896 h 887896"/>
              <a:gd name="connsiteX13" fmla="*/ 291283 w 5201478"/>
              <a:gd name="connsiteY13" fmla="*/ 1138034 h 887896"/>
              <a:gd name="connsiteX14" fmla="*/ 866913 w 5201478"/>
              <a:gd name="connsiteY14" fmla="*/ 887896 h 887896"/>
              <a:gd name="connsiteX15" fmla="*/ 147986 w 5201478"/>
              <a:gd name="connsiteY15" fmla="*/ 887896 h 887896"/>
              <a:gd name="connsiteX16" fmla="*/ 0 w 5201478"/>
              <a:gd name="connsiteY16" fmla="*/ 739910 h 887896"/>
              <a:gd name="connsiteX17" fmla="*/ 0 w 5201478"/>
              <a:gd name="connsiteY17" fmla="*/ 739913 h 887896"/>
              <a:gd name="connsiteX18" fmla="*/ 0 w 5201478"/>
              <a:gd name="connsiteY18" fmla="*/ 517939 h 887896"/>
              <a:gd name="connsiteX19" fmla="*/ 0 w 5201478"/>
              <a:gd name="connsiteY19" fmla="*/ 517939 h 887896"/>
              <a:gd name="connsiteX20" fmla="*/ 0 w 5201478"/>
              <a:gd name="connsiteY20" fmla="*/ 147986 h 887896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392030 w 5201478"/>
              <a:gd name="connsiteY12" fmla="*/ 1099930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10930 w 5201478"/>
              <a:gd name="connsiteY14" fmla="*/ 8945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96655 w 5201478"/>
              <a:gd name="connsiteY14" fmla="*/ 9072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15809"/>
              <a:gd name="connsiteX1" fmla="*/ 147986 w 5201478"/>
              <a:gd name="connsiteY1" fmla="*/ 0 h 1115809"/>
              <a:gd name="connsiteX2" fmla="*/ 866913 w 5201478"/>
              <a:gd name="connsiteY2" fmla="*/ 0 h 1115809"/>
              <a:gd name="connsiteX3" fmla="*/ 866913 w 5201478"/>
              <a:gd name="connsiteY3" fmla="*/ 0 h 1115809"/>
              <a:gd name="connsiteX4" fmla="*/ 2167283 w 5201478"/>
              <a:gd name="connsiteY4" fmla="*/ 0 h 1115809"/>
              <a:gd name="connsiteX5" fmla="*/ 5053492 w 5201478"/>
              <a:gd name="connsiteY5" fmla="*/ 0 h 1115809"/>
              <a:gd name="connsiteX6" fmla="*/ 5201478 w 5201478"/>
              <a:gd name="connsiteY6" fmla="*/ 147986 h 1115809"/>
              <a:gd name="connsiteX7" fmla="*/ 5201478 w 5201478"/>
              <a:gd name="connsiteY7" fmla="*/ 517939 h 1115809"/>
              <a:gd name="connsiteX8" fmla="*/ 5201478 w 5201478"/>
              <a:gd name="connsiteY8" fmla="*/ 517939 h 1115809"/>
              <a:gd name="connsiteX9" fmla="*/ 5201478 w 5201478"/>
              <a:gd name="connsiteY9" fmla="*/ 739913 h 1115809"/>
              <a:gd name="connsiteX10" fmla="*/ 5201478 w 5201478"/>
              <a:gd name="connsiteY10" fmla="*/ 739910 h 1115809"/>
              <a:gd name="connsiteX11" fmla="*/ 5053492 w 5201478"/>
              <a:gd name="connsiteY11" fmla="*/ 887896 h 1115809"/>
              <a:gd name="connsiteX12" fmla="*/ 1126986 w 5201478"/>
              <a:gd name="connsiteY12" fmla="*/ 861391 h 1115809"/>
              <a:gd name="connsiteX13" fmla="*/ 469083 w 5201478"/>
              <a:gd name="connsiteY13" fmla="*/ 1115809 h 1115809"/>
              <a:gd name="connsiteX14" fmla="*/ 296655 w 5201478"/>
              <a:gd name="connsiteY14" fmla="*/ 907222 h 1115809"/>
              <a:gd name="connsiteX15" fmla="*/ 147986 w 5201478"/>
              <a:gd name="connsiteY15" fmla="*/ 887896 h 1115809"/>
              <a:gd name="connsiteX16" fmla="*/ 0 w 5201478"/>
              <a:gd name="connsiteY16" fmla="*/ 739910 h 1115809"/>
              <a:gd name="connsiteX17" fmla="*/ 0 w 5201478"/>
              <a:gd name="connsiteY17" fmla="*/ 739913 h 1115809"/>
              <a:gd name="connsiteX18" fmla="*/ 0 w 5201478"/>
              <a:gd name="connsiteY18" fmla="*/ 517939 h 1115809"/>
              <a:gd name="connsiteX19" fmla="*/ 0 w 5201478"/>
              <a:gd name="connsiteY19" fmla="*/ 517939 h 1115809"/>
              <a:gd name="connsiteX20" fmla="*/ 0 w 5201478"/>
              <a:gd name="connsiteY20" fmla="*/ 147986 h 1115809"/>
              <a:gd name="connsiteX0" fmla="*/ 0 w 5201478"/>
              <a:gd name="connsiteY0" fmla="*/ 147986 h 907222"/>
              <a:gd name="connsiteX1" fmla="*/ 147986 w 5201478"/>
              <a:gd name="connsiteY1" fmla="*/ 0 h 907222"/>
              <a:gd name="connsiteX2" fmla="*/ 866913 w 5201478"/>
              <a:gd name="connsiteY2" fmla="*/ 0 h 907222"/>
              <a:gd name="connsiteX3" fmla="*/ 866913 w 5201478"/>
              <a:gd name="connsiteY3" fmla="*/ 0 h 907222"/>
              <a:gd name="connsiteX4" fmla="*/ 2167283 w 5201478"/>
              <a:gd name="connsiteY4" fmla="*/ 0 h 907222"/>
              <a:gd name="connsiteX5" fmla="*/ 5053492 w 5201478"/>
              <a:gd name="connsiteY5" fmla="*/ 0 h 907222"/>
              <a:gd name="connsiteX6" fmla="*/ 5201478 w 5201478"/>
              <a:gd name="connsiteY6" fmla="*/ 147986 h 907222"/>
              <a:gd name="connsiteX7" fmla="*/ 5201478 w 5201478"/>
              <a:gd name="connsiteY7" fmla="*/ 517939 h 907222"/>
              <a:gd name="connsiteX8" fmla="*/ 5201478 w 5201478"/>
              <a:gd name="connsiteY8" fmla="*/ 517939 h 907222"/>
              <a:gd name="connsiteX9" fmla="*/ 5201478 w 5201478"/>
              <a:gd name="connsiteY9" fmla="*/ 739913 h 907222"/>
              <a:gd name="connsiteX10" fmla="*/ 5201478 w 5201478"/>
              <a:gd name="connsiteY10" fmla="*/ 739910 h 907222"/>
              <a:gd name="connsiteX11" fmla="*/ 5053492 w 5201478"/>
              <a:gd name="connsiteY11" fmla="*/ 887896 h 907222"/>
              <a:gd name="connsiteX12" fmla="*/ 1126986 w 5201478"/>
              <a:gd name="connsiteY12" fmla="*/ 861391 h 907222"/>
              <a:gd name="connsiteX13" fmla="*/ 296655 w 5201478"/>
              <a:gd name="connsiteY13" fmla="*/ 907222 h 907222"/>
              <a:gd name="connsiteX14" fmla="*/ 147986 w 5201478"/>
              <a:gd name="connsiteY14" fmla="*/ 887896 h 907222"/>
              <a:gd name="connsiteX15" fmla="*/ 0 w 5201478"/>
              <a:gd name="connsiteY15" fmla="*/ 739910 h 907222"/>
              <a:gd name="connsiteX16" fmla="*/ 0 w 5201478"/>
              <a:gd name="connsiteY16" fmla="*/ 739913 h 907222"/>
              <a:gd name="connsiteX17" fmla="*/ 0 w 5201478"/>
              <a:gd name="connsiteY17" fmla="*/ 517939 h 907222"/>
              <a:gd name="connsiteX18" fmla="*/ 0 w 5201478"/>
              <a:gd name="connsiteY18" fmla="*/ 517939 h 907222"/>
              <a:gd name="connsiteX19" fmla="*/ 0 w 5201478"/>
              <a:gd name="connsiteY19" fmla="*/ 147986 h 907222"/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1126986 w 5201478"/>
              <a:gd name="connsiteY12" fmla="*/ 861391 h 887896"/>
              <a:gd name="connsiteX13" fmla="*/ 147986 w 5201478"/>
              <a:gd name="connsiteY13" fmla="*/ 887896 h 887896"/>
              <a:gd name="connsiteX14" fmla="*/ 0 w 5201478"/>
              <a:gd name="connsiteY14" fmla="*/ 739910 h 887896"/>
              <a:gd name="connsiteX15" fmla="*/ 0 w 5201478"/>
              <a:gd name="connsiteY15" fmla="*/ 739913 h 887896"/>
              <a:gd name="connsiteX16" fmla="*/ 0 w 5201478"/>
              <a:gd name="connsiteY16" fmla="*/ 517939 h 887896"/>
              <a:gd name="connsiteX17" fmla="*/ 0 w 5201478"/>
              <a:gd name="connsiteY17" fmla="*/ 517939 h 887896"/>
              <a:gd name="connsiteX18" fmla="*/ 0 w 5201478"/>
              <a:gd name="connsiteY18" fmla="*/ 147986 h 887896"/>
              <a:gd name="connsiteX0" fmla="*/ 615950 w 5817428"/>
              <a:gd name="connsiteY0" fmla="*/ 147986 h 895488"/>
              <a:gd name="connsiteX1" fmla="*/ 763936 w 5817428"/>
              <a:gd name="connsiteY1" fmla="*/ 0 h 895488"/>
              <a:gd name="connsiteX2" fmla="*/ 1482863 w 5817428"/>
              <a:gd name="connsiteY2" fmla="*/ 0 h 895488"/>
              <a:gd name="connsiteX3" fmla="*/ 1482863 w 5817428"/>
              <a:gd name="connsiteY3" fmla="*/ 0 h 895488"/>
              <a:gd name="connsiteX4" fmla="*/ 2783233 w 5817428"/>
              <a:gd name="connsiteY4" fmla="*/ 0 h 895488"/>
              <a:gd name="connsiteX5" fmla="*/ 5669442 w 5817428"/>
              <a:gd name="connsiteY5" fmla="*/ 0 h 895488"/>
              <a:gd name="connsiteX6" fmla="*/ 5817428 w 5817428"/>
              <a:gd name="connsiteY6" fmla="*/ 147986 h 895488"/>
              <a:gd name="connsiteX7" fmla="*/ 5817428 w 5817428"/>
              <a:gd name="connsiteY7" fmla="*/ 517939 h 895488"/>
              <a:gd name="connsiteX8" fmla="*/ 5817428 w 5817428"/>
              <a:gd name="connsiteY8" fmla="*/ 517939 h 895488"/>
              <a:gd name="connsiteX9" fmla="*/ 5817428 w 5817428"/>
              <a:gd name="connsiteY9" fmla="*/ 739913 h 895488"/>
              <a:gd name="connsiteX10" fmla="*/ 5817428 w 5817428"/>
              <a:gd name="connsiteY10" fmla="*/ 739910 h 895488"/>
              <a:gd name="connsiteX11" fmla="*/ 5669442 w 5817428"/>
              <a:gd name="connsiteY11" fmla="*/ 887896 h 895488"/>
              <a:gd name="connsiteX12" fmla="*/ 1742936 w 5817428"/>
              <a:gd name="connsiteY12" fmla="*/ 861391 h 895488"/>
              <a:gd name="connsiteX13" fmla="*/ 763936 w 5817428"/>
              <a:gd name="connsiteY13" fmla="*/ 887896 h 895488"/>
              <a:gd name="connsiteX14" fmla="*/ 615950 w 5817428"/>
              <a:gd name="connsiteY14" fmla="*/ 739910 h 895488"/>
              <a:gd name="connsiteX15" fmla="*/ 0 w 5817428"/>
              <a:gd name="connsiteY15" fmla="*/ 895488 h 895488"/>
              <a:gd name="connsiteX16" fmla="*/ 615950 w 5817428"/>
              <a:gd name="connsiteY16" fmla="*/ 517939 h 895488"/>
              <a:gd name="connsiteX17" fmla="*/ 615950 w 5817428"/>
              <a:gd name="connsiteY17" fmla="*/ 517939 h 895488"/>
              <a:gd name="connsiteX18" fmla="*/ 615950 w 5817428"/>
              <a:gd name="connsiteY18" fmla="*/ 147986 h 895488"/>
              <a:gd name="connsiteX0" fmla="*/ 1017399 w 6218877"/>
              <a:gd name="connsiteY0" fmla="*/ 147986 h 997088"/>
              <a:gd name="connsiteX1" fmla="*/ 1165385 w 6218877"/>
              <a:gd name="connsiteY1" fmla="*/ 0 h 997088"/>
              <a:gd name="connsiteX2" fmla="*/ 1884312 w 6218877"/>
              <a:gd name="connsiteY2" fmla="*/ 0 h 997088"/>
              <a:gd name="connsiteX3" fmla="*/ 1884312 w 6218877"/>
              <a:gd name="connsiteY3" fmla="*/ 0 h 997088"/>
              <a:gd name="connsiteX4" fmla="*/ 3184682 w 6218877"/>
              <a:gd name="connsiteY4" fmla="*/ 0 h 997088"/>
              <a:gd name="connsiteX5" fmla="*/ 6070891 w 6218877"/>
              <a:gd name="connsiteY5" fmla="*/ 0 h 997088"/>
              <a:gd name="connsiteX6" fmla="*/ 6218877 w 6218877"/>
              <a:gd name="connsiteY6" fmla="*/ 147986 h 997088"/>
              <a:gd name="connsiteX7" fmla="*/ 6218877 w 6218877"/>
              <a:gd name="connsiteY7" fmla="*/ 517939 h 997088"/>
              <a:gd name="connsiteX8" fmla="*/ 6218877 w 6218877"/>
              <a:gd name="connsiteY8" fmla="*/ 517939 h 997088"/>
              <a:gd name="connsiteX9" fmla="*/ 6218877 w 6218877"/>
              <a:gd name="connsiteY9" fmla="*/ 739913 h 997088"/>
              <a:gd name="connsiteX10" fmla="*/ 6218877 w 6218877"/>
              <a:gd name="connsiteY10" fmla="*/ 739910 h 997088"/>
              <a:gd name="connsiteX11" fmla="*/ 6070891 w 6218877"/>
              <a:gd name="connsiteY11" fmla="*/ 887896 h 997088"/>
              <a:gd name="connsiteX12" fmla="*/ 2144385 w 6218877"/>
              <a:gd name="connsiteY12" fmla="*/ 861391 h 997088"/>
              <a:gd name="connsiteX13" fmla="*/ 1165385 w 6218877"/>
              <a:gd name="connsiteY13" fmla="*/ 887896 h 997088"/>
              <a:gd name="connsiteX14" fmla="*/ 1017399 w 6218877"/>
              <a:gd name="connsiteY14" fmla="*/ 739910 h 997088"/>
              <a:gd name="connsiteX15" fmla="*/ 0 w 6218877"/>
              <a:gd name="connsiteY15" fmla="*/ 997088 h 997088"/>
              <a:gd name="connsiteX16" fmla="*/ 1017399 w 6218877"/>
              <a:gd name="connsiteY16" fmla="*/ 517939 h 997088"/>
              <a:gd name="connsiteX17" fmla="*/ 1017399 w 6218877"/>
              <a:gd name="connsiteY17" fmla="*/ 517939 h 997088"/>
              <a:gd name="connsiteX18" fmla="*/ 1017399 w 6218877"/>
              <a:gd name="connsiteY18" fmla="*/ 147986 h 99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218877" h="997088">
                <a:moveTo>
                  <a:pt x="1017399" y="147986"/>
                </a:moveTo>
                <a:cubicBezTo>
                  <a:pt x="1017399" y="66256"/>
                  <a:pt x="1083655" y="0"/>
                  <a:pt x="1165385" y="0"/>
                </a:cubicBezTo>
                <a:lnTo>
                  <a:pt x="1884312" y="0"/>
                </a:lnTo>
                <a:lnTo>
                  <a:pt x="1884312" y="0"/>
                </a:lnTo>
                <a:lnTo>
                  <a:pt x="3184682" y="0"/>
                </a:lnTo>
                <a:lnTo>
                  <a:pt x="6070891" y="0"/>
                </a:lnTo>
                <a:cubicBezTo>
                  <a:pt x="6152621" y="0"/>
                  <a:pt x="6218877" y="66256"/>
                  <a:pt x="6218877" y="147986"/>
                </a:cubicBezTo>
                <a:lnTo>
                  <a:pt x="6218877" y="517939"/>
                </a:lnTo>
                <a:lnTo>
                  <a:pt x="6218877" y="517939"/>
                </a:lnTo>
                <a:lnTo>
                  <a:pt x="6218877" y="739913"/>
                </a:lnTo>
                <a:lnTo>
                  <a:pt x="6218877" y="739910"/>
                </a:lnTo>
                <a:cubicBezTo>
                  <a:pt x="6218877" y="821640"/>
                  <a:pt x="6152621" y="887896"/>
                  <a:pt x="6070891" y="887896"/>
                </a:cubicBezTo>
                <a:lnTo>
                  <a:pt x="2144385" y="861391"/>
                </a:lnTo>
                <a:lnTo>
                  <a:pt x="1165385" y="887896"/>
                </a:lnTo>
                <a:cubicBezTo>
                  <a:pt x="1083655" y="887896"/>
                  <a:pt x="1017399" y="821640"/>
                  <a:pt x="1017399" y="739910"/>
                </a:cubicBezTo>
                <a:lnTo>
                  <a:pt x="0" y="997088"/>
                </a:lnTo>
                <a:lnTo>
                  <a:pt x="1017399" y="517939"/>
                </a:lnTo>
                <a:lnTo>
                  <a:pt x="1017399" y="517939"/>
                </a:lnTo>
                <a:lnTo>
                  <a:pt x="1017399" y="147986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" name="文本框 81"/>
          <p:cNvSpPr txBox="1"/>
          <p:nvPr/>
        </p:nvSpPr>
        <p:spPr>
          <a:xfrm>
            <a:off x="9266064" y="3502655"/>
            <a:ext cx="5004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…...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3" name="图片 8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9530" y="3036656"/>
            <a:ext cx="577880" cy="5778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4" name="图片 8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9530" y="4604930"/>
            <a:ext cx="577880" cy="5778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5" name="图片 8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1889" y="3861910"/>
            <a:ext cx="571529" cy="5715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6" name="圆角矩形标注 6"/>
          <p:cNvSpPr/>
          <p:nvPr/>
        </p:nvSpPr>
        <p:spPr>
          <a:xfrm>
            <a:off x="10847411" y="2907687"/>
            <a:ext cx="1267378" cy="540290"/>
          </a:xfrm>
          <a:custGeom>
            <a:avLst/>
            <a:gdLst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2167283 w 5201478"/>
              <a:gd name="connsiteY12" fmla="*/ 887896 h 887896"/>
              <a:gd name="connsiteX13" fmla="*/ 291283 w 5201478"/>
              <a:gd name="connsiteY13" fmla="*/ 1138034 h 887896"/>
              <a:gd name="connsiteX14" fmla="*/ 866913 w 5201478"/>
              <a:gd name="connsiteY14" fmla="*/ 887896 h 887896"/>
              <a:gd name="connsiteX15" fmla="*/ 147986 w 5201478"/>
              <a:gd name="connsiteY15" fmla="*/ 887896 h 887896"/>
              <a:gd name="connsiteX16" fmla="*/ 0 w 5201478"/>
              <a:gd name="connsiteY16" fmla="*/ 739910 h 887896"/>
              <a:gd name="connsiteX17" fmla="*/ 0 w 5201478"/>
              <a:gd name="connsiteY17" fmla="*/ 739913 h 887896"/>
              <a:gd name="connsiteX18" fmla="*/ 0 w 5201478"/>
              <a:gd name="connsiteY18" fmla="*/ 517939 h 887896"/>
              <a:gd name="connsiteX19" fmla="*/ 0 w 5201478"/>
              <a:gd name="connsiteY19" fmla="*/ 517939 h 887896"/>
              <a:gd name="connsiteX20" fmla="*/ 0 w 5201478"/>
              <a:gd name="connsiteY20" fmla="*/ 147986 h 887896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392030 w 5201478"/>
              <a:gd name="connsiteY12" fmla="*/ 1099930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10930 w 5201478"/>
              <a:gd name="connsiteY14" fmla="*/ 8945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96655 w 5201478"/>
              <a:gd name="connsiteY14" fmla="*/ 9072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15809"/>
              <a:gd name="connsiteX1" fmla="*/ 147986 w 5201478"/>
              <a:gd name="connsiteY1" fmla="*/ 0 h 1115809"/>
              <a:gd name="connsiteX2" fmla="*/ 866913 w 5201478"/>
              <a:gd name="connsiteY2" fmla="*/ 0 h 1115809"/>
              <a:gd name="connsiteX3" fmla="*/ 866913 w 5201478"/>
              <a:gd name="connsiteY3" fmla="*/ 0 h 1115809"/>
              <a:gd name="connsiteX4" fmla="*/ 2167283 w 5201478"/>
              <a:gd name="connsiteY4" fmla="*/ 0 h 1115809"/>
              <a:gd name="connsiteX5" fmla="*/ 5053492 w 5201478"/>
              <a:gd name="connsiteY5" fmla="*/ 0 h 1115809"/>
              <a:gd name="connsiteX6" fmla="*/ 5201478 w 5201478"/>
              <a:gd name="connsiteY6" fmla="*/ 147986 h 1115809"/>
              <a:gd name="connsiteX7" fmla="*/ 5201478 w 5201478"/>
              <a:gd name="connsiteY7" fmla="*/ 517939 h 1115809"/>
              <a:gd name="connsiteX8" fmla="*/ 5201478 w 5201478"/>
              <a:gd name="connsiteY8" fmla="*/ 517939 h 1115809"/>
              <a:gd name="connsiteX9" fmla="*/ 5201478 w 5201478"/>
              <a:gd name="connsiteY9" fmla="*/ 739913 h 1115809"/>
              <a:gd name="connsiteX10" fmla="*/ 5201478 w 5201478"/>
              <a:gd name="connsiteY10" fmla="*/ 739910 h 1115809"/>
              <a:gd name="connsiteX11" fmla="*/ 5053492 w 5201478"/>
              <a:gd name="connsiteY11" fmla="*/ 887896 h 1115809"/>
              <a:gd name="connsiteX12" fmla="*/ 1126986 w 5201478"/>
              <a:gd name="connsiteY12" fmla="*/ 861391 h 1115809"/>
              <a:gd name="connsiteX13" fmla="*/ 469083 w 5201478"/>
              <a:gd name="connsiteY13" fmla="*/ 1115809 h 1115809"/>
              <a:gd name="connsiteX14" fmla="*/ 296655 w 5201478"/>
              <a:gd name="connsiteY14" fmla="*/ 907222 h 1115809"/>
              <a:gd name="connsiteX15" fmla="*/ 147986 w 5201478"/>
              <a:gd name="connsiteY15" fmla="*/ 887896 h 1115809"/>
              <a:gd name="connsiteX16" fmla="*/ 0 w 5201478"/>
              <a:gd name="connsiteY16" fmla="*/ 739910 h 1115809"/>
              <a:gd name="connsiteX17" fmla="*/ 0 w 5201478"/>
              <a:gd name="connsiteY17" fmla="*/ 739913 h 1115809"/>
              <a:gd name="connsiteX18" fmla="*/ 0 w 5201478"/>
              <a:gd name="connsiteY18" fmla="*/ 517939 h 1115809"/>
              <a:gd name="connsiteX19" fmla="*/ 0 w 5201478"/>
              <a:gd name="connsiteY19" fmla="*/ 517939 h 1115809"/>
              <a:gd name="connsiteX20" fmla="*/ 0 w 5201478"/>
              <a:gd name="connsiteY20" fmla="*/ 147986 h 1115809"/>
              <a:gd name="connsiteX0" fmla="*/ 0 w 5201478"/>
              <a:gd name="connsiteY0" fmla="*/ 147986 h 907222"/>
              <a:gd name="connsiteX1" fmla="*/ 147986 w 5201478"/>
              <a:gd name="connsiteY1" fmla="*/ 0 h 907222"/>
              <a:gd name="connsiteX2" fmla="*/ 866913 w 5201478"/>
              <a:gd name="connsiteY2" fmla="*/ 0 h 907222"/>
              <a:gd name="connsiteX3" fmla="*/ 866913 w 5201478"/>
              <a:gd name="connsiteY3" fmla="*/ 0 h 907222"/>
              <a:gd name="connsiteX4" fmla="*/ 2167283 w 5201478"/>
              <a:gd name="connsiteY4" fmla="*/ 0 h 907222"/>
              <a:gd name="connsiteX5" fmla="*/ 5053492 w 5201478"/>
              <a:gd name="connsiteY5" fmla="*/ 0 h 907222"/>
              <a:gd name="connsiteX6" fmla="*/ 5201478 w 5201478"/>
              <a:gd name="connsiteY6" fmla="*/ 147986 h 907222"/>
              <a:gd name="connsiteX7" fmla="*/ 5201478 w 5201478"/>
              <a:gd name="connsiteY7" fmla="*/ 517939 h 907222"/>
              <a:gd name="connsiteX8" fmla="*/ 5201478 w 5201478"/>
              <a:gd name="connsiteY8" fmla="*/ 517939 h 907222"/>
              <a:gd name="connsiteX9" fmla="*/ 5201478 w 5201478"/>
              <a:gd name="connsiteY9" fmla="*/ 739913 h 907222"/>
              <a:gd name="connsiteX10" fmla="*/ 5201478 w 5201478"/>
              <a:gd name="connsiteY10" fmla="*/ 739910 h 907222"/>
              <a:gd name="connsiteX11" fmla="*/ 5053492 w 5201478"/>
              <a:gd name="connsiteY11" fmla="*/ 887896 h 907222"/>
              <a:gd name="connsiteX12" fmla="*/ 1126986 w 5201478"/>
              <a:gd name="connsiteY12" fmla="*/ 861391 h 907222"/>
              <a:gd name="connsiteX13" fmla="*/ 296655 w 5201478"/>
              <a:gd name="connsiteY13" fmla="*/ 907222 h 907222"/>
              <a:gd name="connsiteX14" fmla="*/ 147986 w 5201478"/>
              <a:gd name="connsiteY14" fmla="*/ 887896 h 907222"/>
              <a:gd name="connsiteX15" fmla="*/ 0 w 5201478"/>
              <a:gd name="connsiteY15" fmla="*/ 739910 h 907222"/>
              <a:gd name="connsiteX16" fmla="*/ 0 w 5201478"/>
              <a:gd name="connsiteY16" fmla="*/ 739913 h 907222"/>
              <a:gd name="connsiteX17" fmla="*/ 0 w 5201478"/>
              <a:gd name="connsiteY17" fmla="*/ 517939 h 907222"/>
              <a:gd name="connsiteX18" fmla="*/ 0 w 5201478"/>
              <a:gd name="connsiteY18" fmla="*/ 517939 h 907222"/>
              <a:gd name="connsiteX19" fmla="*/ 0 w 5201478"/>
              <a:gd name="connsiteY19" fmla="*/ 147986 h 907222"/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1126986 w 5201478"/>
              <a:gd name="connsiteY12" fmla="*/ 861391 h 887896"/>
              <a:gd name="connsiteX13" fmla="*/ 147986 w 5201478"/>
              <a:gd name="connsiteY13" fmla="*/ 887896 h 887896"/>
              <a:gd name="connsiteX14" fmla="*/ 0 w 5201478"/>
              <a:gd name="connsiteY14" fmla="*/ 739910 h 887896"/>
              <a:gd name="connsiteX15" fmla="*/ 0 w 5201478"/>
              <a:gd name="connsiteY15" fmla="*/ 739913 h 887896"/>
              <a:gd name="connsiteX16" fmla="*/ 0 w 5201478"/>
              <a:gd name="connsiteY16" fmla="*/ 517939 h 887896"/>
              <a:gd name="connsiteX17" fmla="*/ 0 w 5201478"/>
              <a:gd name="connsiteY17" fmla="*/ 517939 h 887896"/>
              <a:gd name="connsiteX18" fmla="*/ 0 w 5201478"/>
              <a:gd name="connsiteY18" fmla="*/ 147986 h 887896"/>
              <a:gd name="connsiteX0" fmla="*/ 615950 w 5817428"/>
              <a:gd name="connsiteY0" fmla="*/ 147986 h 895488"/>
              <a:gd name="connsiteX1" fmla="*/ 763936 w 5817428"/>
              <a:gd name="connsiteY1" fmla="*/ 0 h 895488"/>
              <a:gd name="connsiteX2" fmla="*/ 1482863 w 5817428"/>
              <a:gd name="connsiteY2" fmla="*/ 0 h 895488"/>
              <a:gd name="connsiteX3" fmla="*/ 1482863 w 5817428"/>
              <a:gd name="connsiteY3" fmla="*/ 0 h 895488"/>
              <a:gd name="connsiteX4" fmla="*/ 2783233 w 5817428"/>
              <a:gd name="connsiteY4" fmla="*/ 0 h 895488"/>
              <a:gd name="connsiteX5" fmla="*/ 5669442 w 5817428"/>
              <a:gd name="connsiteY5" fmla="*/ 0 h 895488"/>
              <a:gd name="connsiteX6" fmla="*/ 5817428 w 5817428"/>
              <a:gd name="connsiteY6" fmla="*/ 147986 h 895488"/>
              <a:gd name="connsiteX7" fmla="*/ 5817428 w 5817428"/>
              <a:gd name="connsiteY7" fmla="*/ 517939 h 895488"/>
              <a:gd name="connsiteX8" fmla="*/ 5817428 w 5817428"/>
              <a:gd name="connsiteY8" fmla="*/ 517939 h 895488"/>
              <a:gd name="connsiteX9" fmla="*/ 5817428 w 5817428"/>
              <a:gd name="connsiteY9" fmla="*/ 739913 h 895488"/>
              <a:gd name="connsiteX10" fmla="*/ 5817428 w 5817428"/>
              <a:gd name="connsiteY10" fmla="*/ 739910 h 895488"/>
              <a:gd name="connsiteX11" fmla="*/ 5669442 w 5817428"/>
              <a:gd name="connsiteY11" fmla="*/ 887896 h 895488"/>
              <a:gd name="connsiteX12" fmla="*/ 1742936 w 5817428"/>
              <a:gd name="connsiteY12" fmla="*/ 861391 h 895488"/>
              <a:gd name="connsiteX13" fmla="*/ 763936 w 5817428"/>
              <a:gd name="connsiteY13" fmla="*/ 887896 h 895488"/>
              <a:gd name="connsiteX14" fmla="*/ 615950 w 5817428"/>
              <a:gd name="connsiteY14" fmla="*/ 739910 h 895488"/>
              <a:gd name="connsiteX15" fmla="*/ 0 w 5817428"/>
              <a:gd name="connsiteY15" fmla="*/ 895488 h 895488"/>
              <a:gd name="connsiteX16" fmla="*/ 615950 w 5817428"/>
              <a:gd name="connsiteY16" fmla="*/ 517939 h 895488"/>
              <a:gd name="connsiteX17" fmla="*/ 615950 w 5817428"/>
              <a:gd name="connsiteY17" fmla="*/ 517939 h 895488"/>
              <a:gd name="connsiteX18" fmla="*/ 615950 w 5817428"/>
              <a:gd name="connsiteY18" fmla="*/ 147986 h 895488"/>
              <a:gd name="connsiteX0" fmla="*/ 1017399 w 6218877"/>
              <a:gd name="connsiteY0" fmla="*/ 147986 h 997088"/>
              <a:gd name="connsiteX1" fmla="*/ 1165385 w 6218877"/>
              <a:gd name="connsiteY1" fmla="*/ 0 h 997088"/>
              <a:gd name="connsiteX2" fmla="*/ 1884312 w 6218877"/>
              <a:gd name="connsiteY2" fmla="*/ 0 h 997088"/>
              <a:gd name="connsiteX3" fmla="*/ 1884312 w 6218877"/>
              <a:gd name="connsiteY3" fmla="*/ 0 h 997088"/>
              <a:gd name="connsiteX4" fmla="*/ 3184682 w 6218877"/>
              <a:gd name="connsiteY4" fmla="*/ 0 h 997088"/>
              <a:gd name="connsiteX5" fmla="*/ 6070891 w 6218877"/>
              <a:gd name="connsiteY5" fmla="*/ 0 h 997088"/>
              <a:gd name="connsiteX6" fmla="*/ 6218877 w 6218877"/>
              <a:gd name="connsiteY6" fmla="*/ 147986 h 997088"/>
              <a:gd name="connsiteX7" fmla="*/ 6218877 w 6218877"/>
              <a:gd name="connsiteY7" fmla="*/ 517939 h 997088"/>
              <a:gd name="connsiteX8" fmla="*/ 6218877 w 6218877"/>
              <a:gd name="connsiteY8" fmla="*/ 517939 h 997088"/>
              <a:gd name="connsiteX9" fmla="*/ 6218877 w 6218877"/>
              <a:gd name="connsiteY9" fmla="*/ 739913 h 997088"/>
              <a:gd name="connsiteX10" fmla="*/ 6218877 w 6218877"/>
              <a:gd name="connsiteY10" fmla="*/ 739910 h 997088"/>
              <a:gd name="connsiteX11" fmla="*/ 6070891 w 6218877"/>
              <a:gd name="connsiteY11" fmla="*/ 887896 h 997088"/>
              <a:gd name="connsiteX12" fmla="*/ 2144385 w 6218877"/>
              <a:gd name="connsiteY12" fmla="*/ 861391 h 997088"/>
              <a:gd name="connsiteX13" fmla="*/ 1165385 w 6218877"/>
              <a:gd name="connsiteY13" fmla="*/ 887896 h 997088"/>
              <a:gd name="connsiteX14" fmla="*/ 1017399 w 6218877"/>
              <a:gd name="connsiteY14" fmla="*/ 739910 h 997088"/>
              <a:gd name="connsiteX15" fmla="*/ 0 w 6218877"/>
              <a:gd name="connsiteY15" fmla="*/ 997088 h 997088"/>
              <a:gd name="connsiteX16" fmla="*/ 1017399 w 6218877"/>
              <a:gd name="connsiteY16" fmla="*/ 517939 h 997088"/>
              <a:gd name="connsiteX17" fmla="*/ 1017399 w 6218877"/>
              <a:gd name="connsiteY17" fmla="*/ 517939 h 997088"/>
              <a:gd name="connsiteX18" fmla="*/ 1017399 w 6218877"/>
              <a:gd name="connsiteY18" fmla="*/ 147986 h 99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218877" h="997088">
                <a:moveTo>
                  <a:pt x="1017399" y="147986"/>
                </a:moveTo>
                <a:cubicBezTo>
                  <a:pt x="1017399" y="66256"/>
                  <a:pt x="1083655" y="0"/>
                  <a:pt x="1165385" y="0"/>
                </a:cubicBezTo>
                <a:lnTo>
                  <a:pt x="1884312" y="0"/>
                </a:lnTo>
                <a:lnTo>
                  <a:pt x="1884312" y="0"/>
                </a:lnTo>
                <a:lnTo>
                  <a:pt x="3184682" y="0"/>
                </a:lnTo>
                <a:lnTo>
                  <a:pt x="6070891" y="0"/>
                </a:lnTo>
                <a:cubicBezTo>
                  <a:pt x="6152621" y="0"/>
                  <a:pt x="6218877" y="66256"/>
                  <a:pt x="6218877" y="147986"/>
                </a:cubicBezTo>
                <a:lnTo>
                  <a:pt x="6218877" y="517939"/>
                </a:lnTo>
                <a:lnTo>
                  <a:pt x="6218877" y="517939"/>
                </a:lnTo>
                <a:lnTo>
                  <a:pt x="6218877" y="739913"/>
                </a:lnTo>
                <a:lnTo>
                  <a:pt x="6218877" y="739910"/>
                </a:lnTo>
                <a:cubicBezTo>
                  <a:pt x="6218877" y="821640"/>
                  <a:pt x="6152621" y="887896"/>
                  <a:pt x="6070891" y="887896"/>
                </a:cubicBezTo>
                <a:lnTo>
                  <a:pt x="2144385" y="861391"/>
                </a:lnTo>
                <a:lnTo>
                  <a:pt x="1165385" y="887896"/>
                </a:lnTo>
                <a:cubicBezTo>
                  <a:pt x="1083655" y="887896"/>
                  <a:pt x="1017399" y="821640"/>
                  <a:pt x="1017399" y="739910"/>
                </a:cubicBezTo>
                <a:lnTo>
                  <a:pt x="0" y="997088"/>
                </a:lnTo>
                <a:lnTo>
                  <a:pt x="1017399" y="517939"/>
                </a:lnTo>
                <a:lnTo>
                  <a:pt x="1017399" y="517939"/>
                </a:lnTo>
                <a:lnTo>
                  <a:pt x="1017399" y="147986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7" name="文本框 86"/>
          <p:cNvSpPr txBox="1"/>
          <p:nvPr/>
        </p:nvSpPr>
        <p:spPr>
          <a:xfrm>
            <a:off x="11298499" y="2962841"/>
            <a:ext cx="5004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…...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8" name="圆角矩形标注 6"/>
          <p:cNvSpPr/>
          <p:nvPr/>
        </p:nvSpPr>
        <p:spPr>
          <a:xfrm>
            <a:off x="10846135" y="4546203"/>
            <a:ext cx="1267378" cy="540290"/>
          </a:xfrm>
          <a:custGeom>
            <a:avLst/>
            <a:gdLst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2167283 w 5201478"/>
              <a:gd name="connsiteY12" fmla="*/ 887896 h 887896"/>
              <a:gd name="connsiteX13" fmla="*/ 291283 w 5201478"/>
              <a:gd name="connsiteY13" fmla="*/ 1138034 h 887896"/>
              <a:gd name="connsiteX14" fmla="*/ 866913 w 5201478"/>
              <a:gd name="connsiteY14" fmla="*/ 887896 h 887896"/>
              <a:gd name="connsiteX15" fmla="*/ 147986 w 5201478"/>
              <a:gd name="connsiteY15" fmla="*/ 887896 h 887896"/>
              <a:gd name="connsiteX16" fmla="*/ 0 w 5201478"/>
              <a:gd name="connsiteY16" fmla="*/ 739910 h 887896"/>
              <a:gd name="connsiteX17" fmla="*/ 0 w 5201478"/>
              <a:gd name="connsiteY17" fmla="*/ 739913 h 887896"/>
              <a:gd name="connsiteX18" fmla="*/ 0 w 5201478"/>
              <a:gd name="connsiteY18" fmla="*/ 517939 h 887896"/>
              <a:gd name="connsiteX19" fmla="*/ 0 w 5201478"/>
              <a:gd name="connsiteY19" fmla="*/ 517939 h 887896"/>
              <a:gd name="connsiteX20" fmla="*/ 0 w 5201478"/>
              <a:gd name="connsiteY20" fmla="*/ 147986 h 887896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392030 w 5201478"/>
              <a:gd name="connsiteY12" fmla="*/ 1099930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10930 w 5201478"/>
              <a:gd name="connsiteY14" fmla="*/ 8945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96655 w 5201478"/>
              <a:gd name="connsiteY14" fmla="*/ 9072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15809"/>
              <a:gd name="connsiteX1" fmla="*/ 147986 w 5201478"/>
              <a:gd name="connsiteY1" fmla="*/ 0 h 1115809"/>
              <a:gd name="connsiteX2" fmla="*/ 866913 w 5201478"/>
              <a:gd name="connsiteY2" fmla="*/ 0 h 1115809"/>
              <a:gd name="connsiteX3" fmla="*/ 866913 w 5201478"/>
              <a:gd name="connsiteY3" fmla="*/ 0 h 1115809"/>
              <a:gd name="connsiteX4" fmla="*/ 2167283 w 5201478"/>
              <a:gd name="connsiteY4" fmla="*/ 0 h 1115809"/>
              <a:gd name="connsiteX5" fmla="*/ 5053492 w 5201478"/>
              <a:gd name="connsiteY5" fmla="*/ 0 h 1115809"/>
              <a:gd name="connsiteX6" fmla="*/ 5201478 w 5201478"/>
              <a:gd name="connsiteY6" fmla="*/ 147986 h 1115809"/>
              <a:gd name="connsiteX7" fmla="*/ 5201478 w 5201478"/>
              <a:gd name="connsiteY7" fmla="*/ 517939 h 1115809"/>
              <a:gd name="connsiteX8" fmla="*/ 5201478 w 5201478"/>
              <a:gd name="connsiteY8" fmla="*/ 517939 h 1115809"/>
              <a:gd name="connsiteX9" fmla="*/ 5201478 w 5201478"/>
              <a:gd name="connsiteY9" fmla="*/ 739913 h 1115809"/>
              <a:gd name="connsiteX10" fmla="*/ 5201478 w 5201478"/>
              <a:gd name="connsiteY10" fmla="*/ 739910 h 1115809"/>
              <a:gd name="connsiteX11" fmla="*/ 5053492 w 5201478"/>
              <a:gd name="connsiteY11" fmla="*/ 887896 h 1115809"/>
              <a:gd name="connsiteX12" fmla="*/ 1126986 w 5201478"/>
              <a:gd name="connsiteY12" fmla="*/ 861391 h 1115809"/>
              <a:gd name="connsiteX13" fmla="*/ 469083 w 5201478"/>
              <a:gd name="connsiteY13" fmla="*/ 1115809 h 1115809"/>
              <a:gd name="connsiteX14" fmla="*/ 296655 w 5201478"/>
              <a:gd name="connsiteY14" fmla="*/ 907222 h 1115809"/>
              <a:gd name="connsiteX15" fmla="*/ 147986 w 5201478"/>
              <a:gd name="connsiteY15" fmla="*/ 887896 h 1115809"/>
              <a:gd name="connsiteX16" fmla="*/ 0 w 5201478"/>
              <a:gd name="connsiteY16" fmla="*/ 739910 h 1115809"/>
              <a:gd name="connsiteX17" fmla="*/ 0 w 5201478"/>
              <a:gd name="connsiteY17" fmla="*/ 739913 h 1115809"/>
              <a:gd name="connsiteX18" fmla="*/ 0 w 5201478"/>
              <a:gd name="connsiteY18" fmla="*/ 517939 h 1115809"/>
              <a:gd name="connsiteX19" fmla="*/ 0 w 5201478"/>
              <a:gd name="connsiteY19" fmla="*/ 517939 h 1115809"/>
              <a:gd name="connsiteX20" fmla="*/ 0 w 5201478"/>
              <a:gd name="connsiteY20" fmla="*/ 147986 h 1115809"/>
              <a:gd name="connsiteX0" fmla="*/ 0 w 5201478"/>
              <a:gd name="connsiteY0" fmla="*/ 147986 h 907222"/>
              <a:gd name="connsiteX1" fmla="*/ 147986 w 5201478"/>
              <a:gd name="connsiteY1" fmla="*/ 0 h 907222"/>
              <a:gd name="connsiteX2" fmla="*/ 866913 w 5201478"/>
              <a:gd name="connsiteY2" fmla="*/ 0 h 907222"/>
              <a:gd name="connsiteX3" fmla="*/ 866913 w 5201478"/>
              <a:gd name="connsiteY3" fmla="*/ 0 h 907222"/>
              <a:gd name="connsiteX4" fmla="*/ 2167283 w 5201478"/>
              <a:gd name="connsiteY4" fmla="*/ 0 h 907222"/>
              <a:gd name="connsiteX5" fmla="*/ 5053492 w 5201478"/>
              <a:gd name="connsiteY5" fmla="*/ 0 h 907222"/>
              <a:gd name="connsiteX6" fmla="*/ 5201478 w 5201478"/>
              <a:gd name="connsiteY6" fmla="*/ 147986 h 907222"/>
              <a:gd name="connsiteX7" fmla="*/ 5201478 w 5201478"/>
              <a:gd name="connsiteY7" fmla="*/ 517939 h 907222"/>
              <a:gd name="connsiteX8" fmla="*/ 5201478 w 5201478"/>
              <a:gd name="connsiteY8" fmla="*/ 517939 h 907222"/>
              <a:gd name="connsiteX9" fmla="*/ 5201478 w 5201478"/>
              <a:gd name="connsiteY9" fmla="*/ 739913 h 907222"/>
              <a:gd name="connsiteX10" fmla="*/ 5201478 w 5201478"/>
              <a:gd name="connsiteY10" fmla="*/ 739910 h 907222"/>
              <a:gd name="connsiteX11" fmla="*/ 5053492 w 5201478"/>
              <a:gd name="connsiteY11" fmla="*/ 887896 h 907222"/>
              <a:gd name="connsiteX12" fmla="*/ 1126986 w 5201478"/>
              <a:gd name="connsiteY12" fmla="*/ 861391 h 907222"/>
              <a:gd name="connsiteX13" fmla="*/ 296655 w 5201478"/>
              <a:gd name="connsiteY13" fmla="*/ 907222 h 907222"/>
              <a:gd name="connsiteX14" fmla="*/ 147986 w 5201478"/>
              <a:gd name="connsiteY14" fmla="*/ 887896 h 907222"/>
              <a:gd name="connsiteX15" fmla="*/ 0 w 5201478"/>
              <a:gd name="connsiteY15" fmla="*/ 739910 h 907222"/>
              <a:gd name="connsiteX16" fmla="*/ 0 w 5201478"/>
              <a:gd name="connsiteY16" fmla="*/ 739913 h 907222"/>
              <a:gd name="connsiteX17" fmla="*/ 0 w 5201478"/>
              <a:gd name="connsiteY17" fmla="*/ 517939 h 907222"/>
              <a:gd name="connsiteX18" fmla="*/ 0 w 5201478"/>
              <a:gd name="connsiteY18" fmla="*/ 517939 h 907222"/>
              <a:gd name="connsiteX19" fmla="*/ 0 w 5201478"/>
              <a:gd name="connsiteY19" fmla="*/ 147986 h 907222"/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1126986 w 5201478"/>
              <a:gd name="connsiteY12" fmla="*/ 861391 h 887896"/>
              <a:gd name="connsiteX13" fmla="*/ 147986 w 5201478"/>
              <a:gd name="connsiteY13" fmla="*/ 887896 h 887896"/>
              <a:gd name="connsiteX14" fmla="*/ 0 w 5201478"/>
              <a:gd name="connsiteY14" fmla="*/ 739910 h 887896"/>
              <a:gd name="connsiteX15" fmla="*/ 0 w 5201478"/>
              <a:gd name="connsiteY15" fmla="*/ 739913 h 887896"/>
              <a:gd name="connsiteX16" fmla="*/ 0 w 5201478"/>
              <a:gd name="connsiteY16" fmla="*/ 517939 h 887896"/>
              <a:gd name="connsiteX17" fmla="*/ 0 w 5201478"/>
              <a:gd name="connsiteY17" fmla="*/ 517939 h 887896"/>
              <a:gd name="connsiteX18" fmla="*/ 0 w 5201478"/>
              <a:gd name="connsiteY18" fmla="*/ 147986 h 887896"/>
              <a:gd name="connsiteX0" fmla="*/ 615950 w 5817428"/>
              <a:gd name="connsiteY0" fmla="*/ 147986 h 895488"/>
              <a:gd name="connsiteX1" fmla="*/ 763936 w 5817428"/>
              <a:gd name="connsiteY1" fmla="*/ 0 h 895488"/>
              <a:gd name="connsiteX2" fmla="*/ 1482863 w 5817428"/>
              <a:gd name="connsiteY2" fmla="*/ 0 h 895488"/>
              <a:gd name="connsiteX3" fmla="*/ 1482863 w 5817428"/>
              <a:gd name="connsiteY3" fmla="*/ 0 h 895488"/>
              <a:gd name="connsiteX4" fmla="*/ 2783233 w 5817428"/>
              <a:gd name="connsiteY4" fmla="*/ 0 h 895488"/>
              <a:gd name="connsiteX5" fmla="*/ 5669442 w 5817428"/>
              <a:gd name="connsiteY5" fmla="*/ 0 h 895488"/>
              <a:gd name="connsiteX6" fmla="*/ 5817428 w 5817428"/>
              <a:gd name="connsiteY6" fmla="*/ 147986 h 895488"/>
              <a:gd name="connsiteX7" fmla="*/ 5817428 w 5817428"/>
              <a:gd name="connsiteY7" fmla="*/ 517939 h 895488"/>
              <a:gd name="connsiteX8" fmla="*/ 5817428 w 5817428"/>
              <a:gd name="connsiteY8" fmla="*/ 517939 h 895488"/>
              <a:gd name="connsiteX9" fmla="*/ 5817428 w 5817428"/>
              <a:gd name="connsiteY9" fmla="*/ 739913 h 895488"/>
              <a:gd name="connsiteX10" fmla="*/ 5817428 w 5817428"/>
              <a:gd name="connsiteY10" fmla="*/ 739910 h 895488"/>
              <a:gd name="connsiteX11" fmla="*/ 5669442 w 5817428"/>
              <a:gd name="connsiteY11" fmla="*/ 887896 h 895488"/>
              <a:gd name="connsiteX12" fmla="*/ 1742936 w 5817428"/>
              <a:gd name="connsiteY12" fmla="*/ 861391 h 895488"/>
              <a:gd name="connsiteX13" fmla="*/ 763936 w 5817428"/>
              <a:gd name="connsiteY13" fmla="*/ 887896 h 895488"/>
              <a:gd name="connsiteX14" fmla="*/ 615950 w 5817428"/>
              <a:gd name="connsiteY14" fmla="*/ 739910 h 895488"/>
              <a:gd name="connsiteX15" fmla="*/ 0 w 5817428"/>
              <a:gd name="connsiteY15" fmla="*/ 895488 h 895488"/>
              <a:gd name="connsiteX16" fmla="*/ 615950 w 5817428"/>
              <a:gd name="connsiteY16" fmla="*/ 517939 h 895488"/>
              <a:gd name="connsiteX17" fmla="*/ 615950 w 5817428"/>
              <a:gd name="connsiteY17" fmla="*/ 517939 h 895488"/>
              <a:gd name="connsiteX18" fmla="*/ 615950 w 5817428"/>
              <a:gd name="connsiteY18" fmla="*/ 147986 h 895488"/>
              <a:gd name="connsiteX0" fmla="*/ 1017399 w 6218877"/>
              <a:gd name="connsiteY0" fmla="*/ 147986 h 997088"/>
              <a:gd name="connsiteX1" fmla="*/ 1165385 w 6218877"/>
              <a:gd name="connsiteY1" fmla="*/ 0 h 997088"/>
              <a:gd name="connsiteX2" fmla="*/ 1884312 w 6218877"/>
              <a:gd name="connsiteY2" fmla="*/ 0 h 997088"/>
              <a:gd name="connsiteX3" fmla="*/ 1884312 w 6218877"/>
              <a:gd name="connsiteY3" fmla="*/ 0 h 997088"/>
              <a:gd name="connsiteX4" fmla="*/ 3184682 w 6218877"/>
              <a:gd name="connsiteY4" fmla="*/ 0 h 997088"/>
              <a:gd name="connsiteX5" fmla="*/ 6070891 w 6218877"/>
              <a:gd name="connsiteY5" fmla="*/ 0 h 997088"/>
              <a:gd name="connsiteX6" fmla="*/ 6218877 w 6218877"/>
              <a:gd name="connsiteY6" fmla="*/ 147986 h 997088"/>
              <a:gd name="connsiteX7" fmla="*/ 6218877 w 6218877"/>
              <a:gd name="connsiteY7" fmla="*/ 517939 h 997088"/>
              <a:gd name="connsiteX8" fmla="*/ 6218877 w 6218877"/>
              <a:gd name="connsiteY8" fmla="*/ 517939 h 997088"/>
              <a:gd name="connsiteX9" fmla="*/ 6218877 w 6218877"/>
              <a:gd name="connsiteY9" fmla="*/ 739913 h 997088"/>
              <a:gd name="connsiteX10" fmla="*/ 6218877 w 6218877"/>
              <a:gd name="connsiteY10" fmla="*/ 739910 h 997088"/>
              <a:gd name="connsiteX11" fmla="*/ 6070891 w 6218877"/>
              <a:gd name="connsiteY11" fmla="*/ 887896 h 997088"/>
              <a:gd name="connsiteX12" fmla="*/ 2144385 w 6218877"/>
              <a:gd name="connsiteY12" fmla="*/ 861391 h 997088"/>
              <a:gd name="connsiteX13" fmla="*/ 1165385 w 6218877"/>
              <a:gd name="connsiteY13" fmla="*/ 887896 h 997088"/>
              <a:gd name="connsiteX14" fmla="*/ 1017399 w 6218877"/>
              <a:gd name="connsiteY14" fmla="*/ 739910 h 997088"/>
              <a:gd name="connsiteX15" fmla="*/ 0 w 6218877"/>
              <a:gd name="connsiteY15" fmla="*/ 997088 h 997088"/>
              <a:gd name="connsiteX16" fmla="*/ 1017399 w 6218877"/>
              <a:gd name="connsiteY16" fmla="*/ 517939 h 997088"/>
              <a:gd name="connsiteX17" fmla="*/ 1017399 w 6218877"/>
              <a:gd name="connsiteY17" fmla="*/ 517939 h 997088"/>
              <a:gd name="connsiteX18" fmla="*/ 1017399 w 6218877"/>
              <a:gd name="connsiteY18" fmla="*/ 147986 h 99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218877" h="997088">
                <a:moveTo>
                  <a:pt x="1017399" y="147986"/>
                </a:moveTo>
                <a:cubicBezTo>
                  <a:pt x="1017399" y="66256"/>
                  <a:pt x="1083655" y="0"/>
                  <a:pt x="1165385" y="0"/>
                </a:cubicBezTo>
                <a:lnTo>
                  <a:pt x="1884312" y="0"/>
                </a:lnTo>
                <a:lnTo>
                  <a:pt x="1884312" y="0"/>
                </a:lnTo>
                <a:lnTo>
                  <a:pt x="3184682" y="0"/>
                </a:lnTo>
                <a:lnTo>
                  <a:pt x="6070891" y="0"/>
                </a:lnTo>
                <a:cubicBezTo>
                  <a:pt x="6152621" y="0"/>
                  <a:pt x="6218877" y="66256"/>
                  <a:pt x="6218877" y="147986"/>
                </a:cubicBezTo>
                <a:lnTo>
                  <a:pt x="6218877" y="517939"/>
                </a:lnTo>
                <a:lnTo>
                  <a:pt x="6218877" y="517939"/>
                </a:lnTo>
                <a:lnTo>
                  <a:pt x="6218877" y="739913"/>
                </a:lnTo>
                <a:lnTo>
                  <a:pt x="6218877" y="739910"/>
                </a:lnTo>
                <a:cubicBezTo>
                  <a:pt x="6218877" y="821640"/>
                  <a:pt x="6152621" y="887896"/>
                  <a:pt x="6070891" y="887896"/>
                </a:cubicBezTo>
                <a:lnTo>
                  <a:pt x="2144385" y="861391"/>
                </a:lnTo>
                <a:lnTo>
                  <a:pt x="1165385" y="887896"/>
                </a:lnTo>
                <a:cubicBezTo>
                  <a:pt x="1083655" y="887896"/>
                  <a:pt x="1017399" y="821640"/>
                  <a:pt x="1017399" y="739910"/>
                </a:cubicBezTo>
                <a:lnTo>
                  <a:pt x="0" y="997088"/>
                </a:lnTo>
                <a:lnTo>
                  <a:pt x="1017399" y="517939"/>
                </a:lnTo>
                <a:lnTo>
                  <a:pt x="1017399" y="517939"/>
                </a:lnTo>
                <a:lnTo>
                  <a:pt x="1017399" y="147986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9" name="文本框 88"/>
          <p:cNvSpPr txBox="1"/>
          <p:nvPr/>
        </p:nvSpPr>
        <p:spPr>
          <a:xfrm>
            <a:off x="11297223" y="4601357"/>
            <a:ext cx="5004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…...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0" name="圆角矩形标注 6"/>
          <p:cNvSpPr/>
          <p:nvPr/>
        </p:nvSpPr>
        <p:spPr>
          <a:xfrm>
            <a:off x="10817950" y="3748550"/>
            <a:ext cx="1267378" cy="540290"/>
          </a:xfrm>
          <a:custGeom>
            <a:avLst/>
            <a:gdLst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2167283 w 5201478"/>
              <a:gd name="connsiteY12" fmla="*/ 887896 h 887896"/>
              <a:gd name="connsiteX13" fmla="*/ 291283 w 5201478"/>
              <a:gd name="connsiteY13" fmla="*/ 1138034 h 887896"/>
              <a:gd name="connsiteX14" fmla="*/ 866913 w 5201478"/>
              <a:gd name="connsiteY14" fmla="*/ 887896 h 887896"/>
              <a:gd name="connsiteX15" fmla="*/ 147986 w 5201478"/>
              <a:gd name="connsiteY15" fmla="*/ 887896 h 887896"/>
              <a:gd name="connsiteX16" fmla="*/ 0 w 5201478"/>
              <a:gd name="connsiteY16" fmla="*/ 739910 h 887896"/>
              <a:gd name="connsiteX17" fmla="*/ 0 w 5201478"/>
              <a:gd name="connsiteY17" fmla="*/ 739913 h 887896"/>
              <a:gd name="connsiteX18" fmla="*/ 0 w 5201478"/>
              <a:gd name="connsiteY18" fmla="*/ 517939 h 887896"/>
              <a:gd name="connsiteX19" fmla="*/ 0 w 5201478"/>
              <a:gd name="connsiteY19" fmla="*/ 517939 h 887896"/>
              <a:gd name="connsiteX20" fmla="*/ 0 w 5201478"/>
              <a:gd name="connsiteY20" fmla="*/ 147986 h 887896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392030 w 5201478"/>
              <a:gd name="connsiteY12" fmla="*/ 1099930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10930 w 5201478"/>
              <a:gd name="connsiteY14" fmla="*/ 8945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96655 w 5201478"/>
              <a:gd name="connsiteY14" fmla="*/ 9072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15809"/>
              <a:gd name="connsiteX1" fmla="*/ 147986 w 5201478"/>
              <a:gd name="connsiteY1" fmla="*/ 0 h 1115809"/>
              <a:gd name="connsiteX2" fmla="*/ 866913 w 5201478"/>
              <a:gd name="connsiteY2" fmla="*/ 0 h 1115809"/>
              <a:gd name="connsiteX3" fmla="*/ 866913 w 5201478"/>
              <a:gd name="connsiteY3" fmla="*/ 0 h 1115809"/>
              <a:gd name="connsiteX4" fmla="*/ 2167283 w 5201478"/>
              <a:gd name="connsiteY4" fmla="*/ 0 h 1115809"/>
              <a:gd name="connsiteX5" fmla="*/ 5053492 w 5201478"/>
              <a:gd name="connsiteY5" fmla="*/ 0 h 1115809"/>
              <a:gd name="connsiteX6" fmla="*/ 5201478 w 5201478"/>
              <a:gd name="connsiteY6" fmla="*/ 147986 h 1115809"/>
              <a:gd name="connsiteX7" fmla="*/ 5201478 w 5201478"/>
              <a:gd name="connsiteY7" fmla="*/ 517939 h 1115809"/>
              <a:gd name="connsiteX8" fmla="*/ 5201478 w 5201478"/>
              <a:gd name="connsiteY8" fmla="*/ 517939 h 1115809"/>
              <a:gd name="connsiteX9" fmla="*/ 5201478 w 5201478"/>
              <a:gd name="connsiteY9" fmla="*/ 739913 h 1115809"/>
              <a:gd name="connsiteX10" fmla="*/ 5201478 w 5201478"/>
              <a:gd name="connsiteY10" fmla="*/ 739910 h 1115809"/>
              <a:gd name="connsiteX11" fmla="*/ 5053492 w 5201478"/>
              <a:gd name="connsiteY11" fmla="*/ 887896 h 1115809"/>
              <a:gd name="connsiteX12" fmla="*/ 1126986 w 5201478"/>
              <a:gd name="connsiteY12" fmla="*/ 861391 h 1115809"/>
              <a:gd name="connsiteX13" fmla="*/ 469083 w 5201478"/>
              <a:gd name="connsiteY13" fmla="*/ 1115809 h 1115809"/>
              <a:gd name="connsiteX14" fmla="*/ 296655 w 5201478"/>
              <a:gd name="connsiteY14" fmla="*/ 907222 h 1115809"/>
              <a:gd name="connsiteX15" fmla="*/ 147986 w 5201478"/>
              <a:gd name="connsiteY15" fmla="*/ 887896 h 1115809"/>
              <a:gd name="connsiteX16" fmla="*/ 0 w 5201478"/>
              <a:gd name="connsiteY16" fmla="*/ 739910 h 1115809"/>
              <a:gd name="connsiteX17" fmla="*/ 0 w 5201478"/>
              <a:gd name="connsiteY17" fmla="*/ 739913 h 1115809"/>
              <a:gd name="connsiteX18" fmla="*/ 0 w 5201478"/>
              <a:gd name="connsiteY18" fmla="*/ 517939 h 1115809"/>
              <a:gd name="connsiteX19" fmla="*/ 0 w 5201478"/>
              <a:gd name="connsiteY19" fmla="*/ 517939 h 1115809"/>
              <a:gd name="connsiteX20" fmla="*/ 0 w 5201478"/>
              <a:gd name="connsiteY20" fmla="*/ 147986 h 1115809"/>
              <a:gd name="connsiteX0" fmla="*/ 0 w 5201478"/>
              <a:gd name="connsiteY0" fmla="*/ 147986 h 907222"/>
              <a:gd name="connsiteX1" fmla="*/ 147986 w 5201478"/>
              <a:gd name="connsiteY1" fmla="*/ 0 h 907222"/>
              <a:gd name="connsiteX2" fmla="*/ 866913 w 5201478"/>
              <a:gd name="connsiteY2" fmla="*/ 0 h 907222"/>
              <a:gd name="connsiteX3" fmla="*/ 866913 w 5201478"/>
              <a:gd name="connsiteY3" fmla="*/ 0 h 907222"/>
              <a:gd name="connsiteX4" fmla="*/ 2167283 w 5201478"/>
              <a:gd name="connsiteY4" fmla="*/ 0 h 907222"/>
              <a:gd name="connsiteX5" fmla="*/ 5053492 w 5201478"/>
              <a:gd name="connsiteY5" fmla="*/ 0 h 907222"/>
              <a:gd name="connsiteX6" fmla="*/ 5201478 w 5201478"/>
              <a:gd name="connsiteY6" fmla="*/ 147986 h 907222"/>
              <a:gd name="connsiteX7" fmla="*/ 5201478 w 5201478"/>
              <a:gd name="connsiteY7" fmla="*/ 517939 h 907222"/>
              <a:gd name="connsiteX8" fmla="*/ 5201478 w 5201478"/>
              <a:gd name="connsiteY8" fmla="*/ 517939 h 907222"/>
              <a:gd name="connsiteX9" fmla="*/ 5201478 w 5201478"/>
              <a:gd name="connsiteY9" fmla="*/ 739913 h 907222"/>
              <a:gd name="connsiteX10" fmla="*/ 5201478 w 5201478"/>
              <a:gd name="connsiteY10" fmla="*/ 739910 h 907222"/>
              <a:gd name="connsiteX11" fmla="*/ 5053492 w 5201478"/>
              <a:gd name="connsiteY11" fmla="*/ 887896 h 907222"/>
              <a:gd name="connsiteX12" fmla="*/ 1126986 w 5201478"/>
              <a:gd name="connsiteY12" fmla="*/ 861391 h 907222"/>
              <a:gd name="connsiteX13" fmla="*/ 296655 w 5201478"/>
              <a:gd name="connsiteY13" fmla="*/ 907222 h 907222"/>
              <a:gd name="connsiteX14" fmla="*/ 147986 w 5201478"/>
              <a:gd name="connsiteY14" fmla="*/ 887896 h 907222"/>
              <a:gd name="connsiteX15" fmla="*/ 0 w 5201478"/>
              <a:gd name="connsiteY15" fmla="*/ 739910 h 907222"/>
              <a:gd name="connsiteX16" fmla="*/ 0 w 5201478"/>
              <a:gd name="connsiteY16" fmla="*/ 739913 h 907222"/>
              <a:gd name="connsiteX17" fmla="*/ 0 w 5201478"/>
              <a:gd name="connsiteY17" fmla="*/ 517939 h 907222"/>
              <a:gd name="connsiteX18" fmla="*/ 0 w 5201478"/>
              <a:gd name="connsiteY18" fmla="*/ 517939 h 907222"/>
              <a:gd name="connsiteX19" fmla="*/ 0 w 5201478"/>
              <a:gd name="connsiteY19" fmla="*/ 147986 h 907222"/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1126986 w 5201478"/>
              <a:gd name="connsiteY12" fmla="*/ 861391 h 887896"/>
              <a:gd name="connsiteX13" fmla="*/ 147986 w 5201478"/>
              <a:gd name="connsiteY13" fmla="*/ 887896 h 887896"/>
              <a:gd name="connsiteX14" fmla="*/ 0 w 5201478"/>
              <a:gd name="connsiteY14" fmla="*/ 739910 h 887896"/>
              <a:gd name="connsiteX15" fmla="*/ 0 w 5201478"/>
              <a:gd name="connsiteY15" fmla="*/ 739913 h 887896"/>
              <a:gd name="connsiteX16" fmla="*/ 0 w 5201478"/>
              <a:gd name="connsiteY16" fmla="*/ 517939 h 887896"/>
              <a:gd name="connsiteX17" fmla="*/ 0 w 5201478"/>
              <a:gd name="connsiteY17" fmla="*/ 517939 h 887896"/>
              <a:gd name="connsiteX18" fmla="*/ 0 w 5201478"/>
              <a:gd name="connsiteY18" fmla="*/ 147986 h 887896"/>
              <a:gd name="connsiteX0" fmla="*/ 615950 w 5817428"/>
              <a:gd name="connsiteY0" fmla="*/ 147986 h 895488"/>
              <a:gd name="connsiteX1" fmla="*/ 763936 w 5817428"/>
              <a:gd name="connsiteY1" fmla="*/ 0 h 895488"/>
              <a:gd name="connsiteX2" fmla="*/ 1482863 w 5817428"/>
              <a:gd name="connsiteY2" fmla="*/ 0 h 895488"/>
              <a:gd name="connsiteX3" fmla="*/ 1482863 w 5817428"/>
              <a:gd name="connsiteY3" fmla="*/ 0 h 895488"/>
              <a:gd name="connsiteX4" fmla="*/ 2783233 w 5817428"/>
              <a:gd name="connsiteY4" fmla="*/ 0 h 895488"/>
              <a:gd name="connsiteX5" fmla="*/ 5669442 w 5817428"/>
              <a:gd name="connsiteY5" fmla="*/ 0 h 895488"/>
              <a:gd name="connsiteX6" fmla="*/ 5817428 w 5817428"/>
              <a:gd name="connsiteY6" fmla="*/ 147986 h 895488"/>
              <a:gd name="connsiteX7" fmla="*/ 5817428 w 5817428"/>
              <a:gd name="connsiteY7" fmla="*/ 517939 h 895488"/>
              <a:gd name="connsiteX8" fmla="*/ 5817428 w 5817428"/>
              <a:gd name="connsiteY8" fmla="*/ 517939 h 895488"/>
              <a:gd name="connsiteX9" fmla="*/ 5817428 w 5817428"/>
              <a:gd name="connsiteY9" fmla="*/ 739913 h 895488"/>
              <a:gd name="connsiteX10" fmla="*/ 5817428 w 5817428"/>
              <a:gd name="connsiteY10" fmla="*/ 739910 h 895488"/>
              <a:gd name="connsiteX11" fmla="*/ 5669442 w 5817428"/>
              <a:gd name="connsiteY11" fmla="*/ 887896 h 895488"/>
              <a:gd name="connsiteX12" fmla="*/ 1742936 w 5817428"/>
              <a:gd name="connsiteY12" fmla="*/ 861391 h 895488"/>
              <a:gd name="connsiteX13" fmla="*/ 763936 w 5817428"/>
              <a:gd name="connsiteY13" fmla="*/ 887896 h 895488"/>
              <a:gd name="connsiteX14" fmla="*/ 615950 w 5817428"/>
              <a:gd name="connsiteY14" fmla="*/ 739910 h 895488"/>
              <a:gd name="connsiteX15" fmla="*/ 0 w 5817428"/>
              <a:gd name="connsiteY15" fmla="*/ 895488 h 895488"/>
              <a:gd name="connsiteX16" fmla="*/ 615950 w 5817428"/>
              <a:gd name="connsiteY16" fmla="*/ 517939 h 895488"/>
              <a:gd name="connsiteX17" fmla="*/ 615950 w 5817428"/>
              <a:gd name="connsiteY17" fmla="*/ 517939 h 895488"/>
              <a:gd name="connsiteX18" fmla="*/ 615950 w 5817428"/>
              <a:gd name="connsiteY18" fmla="*/ 147986 h 895488"/>
              <a:gd name="connsiteX0" fmla="*/ 1017399 w 6218877"/>
              <a:gd name="connsiteY0" fmla="*/ 147986 h 997088"/>
              <a:gd name="connsiteX1" fmla="*/ 1165385 w 6218877"/>
              <a:gd name="connsiteY1" fmla="*/ 0 h 997088"/>
              <a:gd name="connsiteX2" fmla="*/ 1884312 w 6218877"/>
              <a:gd name="connsiteY2" fmla="*/ 0 h 997088"/>
              <a:gd name="connsiteX3" fmla="*/ 1884312 w 6218877"/>
              <a:gd name="connsiteY3" fmla="*/ 0 h 997088"/>
              <a:gd name="connsiteX4" fmla="*/ 3184682 w 6218877"/>
              <a:gd name="connsiteY4" fmla="*/ 0 h 997088"/>
              <a:gd name="connsiteX5" fmla="*/ 6070891 w 6218877"/>
              <a:gd name="connsiteY5" fmla="*/ 0 h 997088"/>
              <a:gd name="connsiteX6" fmla="*/ 6218877 w 6218877"/>
              <a:gd name="connsiteY6" fmla="*/ 147986 h 997088"/>
              <a:gd name="connsiteX7" fmla="*/ 6218877 w 6218877"/>
              <a:gd name="connsiteY7" fmla="*/ 517939 h 997088"/>
              <a:gd name="connsiteX8" fmla="*/ 6218877 w 6218877"/>
              <a:gd name="connsiteY8" fmla="*/ 517939 h 997088"/>
              <a:gd name="connsiteX9" fmla="*/ 6218877 w 6218877"/>
              <a:gd name="connsiteY9" fmla="*/ 739913 h 997088"/>
              <a:gd name="connsiteX10" fmla="*/ 6218877 w 6218877"/>
              <a:gd name="connsiteY10" fmla="*/ 739910 h 997088"/>
              <a:gd name="connsiteX11" fmla="*/ 6070891 w 6218877"/>
              <a:gd name="connsiteY11" fmla="*/ 887896 h 997088"/>
              <a:gd name="connsiteX12" fmla="*/ 2144385 w 6218877"/>
              <a:gd name="connsiteY12" fmla="*/ 861391 h 997088"/>
              <a:gd name="connsiteX13" fmla="*/ 1165385 w 6218877"/>
              <a:gd name="connsiteY13" fmla="*/ 887896 h 997088"/>
              <a:gd name="connsiteX14" fmla="*/ 1017399 w 6218877"/>
              <a:gd name="connsiteY14" fmla="*/ 739910 h 997088"/>
              <a:gd name="connsiteX15" fmla="*/ 0 w 6218877"/>
              <a:gd name="connsiteY15" fmla="*/ 997088 h 997088"/>
              <a:gd name="connsiteX16" fmla="*/ 1017399 w 6218877"/>
              <a:gd name="connsiteY16" fmla="*/ 517939 h 997088"/>
              <a:gd name="connsiteX17" fmla="*/ 1017399 w 6218877"/>
              <a:gd name="connsiteY17" fmla="*/ 517939 h 997088"/>
              <a:gd name="connsiteX18" fmla="*/ 1017399 w 6218877"/>
              <a:gd name="connsiteY18" fmla="*/ 147986 h 99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218877" h="997088">
                <a:moveTo>
                  <a:pt x="1017399" y="147986"/>
                </a:moveTo>
                <a:cubicBezTo>
                  <a:pt x="1017399" y="66256"/>
                  <a:pt x="1083655" y="0"/>
                  <a:pt x="1165385" y="0"/>
                </a:cubicBezTo>
                <a:lnTo>
                  <a:pt x="1884312" y="0"/>
                </a:lnTo>
                <a:lnTo>
                  <a:pt x="1884312" y="0"/>
                </a:lnTo>
                <a:lnTo>
                  <a:pt x="3184682" y="0"/>
                </a:lnTo>
                <a:lnTo>
                  <a:pt x="6070891" y="0"/>
                </a:lnTo>
                <a:cubicBezTo>
                  <a:pt x="6152621" y="0"/>
                  <a:pt x="6218877" y="66256"/>
                  <a:pt x="6218877" y="147986"/>
                </a:cubicBezTo>
                <a:lnTo>
                  <a:pt x="6218877" y="517939"/>
                </a:lnTo>
                <a:lnTo>
                  <a:pt x="6218877" y="517939"/>
                </a:lnTo>
                <a:lnTo>
                  <a:pt x="6218877" y="739913"/>
                </a:lnTo>
                <a:lnTo>
                  <a:pt x="6218877" y="739910"/>
                </a:lnTo>
                <a:cubicBezTo>
                  <a:pt x="6218877" y="821640"/>
                  <a:pt x="6152621" y="887896"/>
                  <a:pt x="6070891" y="887896"/>
                </a:cubicBezTo>
                <a:lnTo>
                  <a:pt x="2144385" y="861391"/>
                </a:lnTo>
                <a:lnTo>
                  <a:pt x="1165385" y="887896"/>
                </a:lnTo>
                <a:cubicBezTo>
                  <a:pt x="1083655" y="887896"/>
                  <a:pt x="1017399" y="821640"/>
                  <a:pt x="1017399" y="739910"/>
                </a:cubicBezTo>
                <a:lnTo>
                  <a:pt x="0" y="997088"/>
                </a:lnTo>
                <a:lnTo>
                  <a:pt x="1017399" y="517939"/>
                </a:lnTo>
                <a:lnTo>
                  <a:pt x="1017399" y="517939"/>
                </a:lnTo>
                <a:lnTo>
                  <a:pt x="1017399" y="147986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1" name="文本框 90"/>
          <p:cNvSpPr txBox="1"/>
          <p:nvPr/>
        </p:nvSpPr>
        <p:spPr>
          <a:xfrm>
            <a:off x="11269038" y="3803704"/>
            <a:ext cx="5004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…...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" name="圆角矩形 91"/>
          <p:cNvSpPr/>
          <p:nvPr/>
        </p:nvSpPr>
        <p:spPr>
          <a:xfrm>
            <a:off x="8043891" y="5686152"/>
            <a:ext cx="2036081" cy="476375"/>
          </a:xfrm>
          <a:prstGeom prst="roundRect">
            <a:avLst/>
          </a:prstGeom>
          <a:solidFill>
            <a:srgbClr val="C5E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圆角矩形 92"/>
          <p:cNvSpPr/>
          <p:nvPr/>
        </p:nvSpPr>
        <p:spPr>
          <a:xfrm>
            <a:off x="8256594" y="5686152"/>
            <a:ext cx="1905002" cy="476375"/>
          </a:xfrm>
          <a:prstGeom prst="roundRect">
            <a:avLst/>
          </a:prstGeom>
          <a:solidFill>
            <a:srgbClr val="C5E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4" name="图片 9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1530" y="5841775"/>
            <a:ext cx="571529" cy="5715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5" name="圆角矩形标注 6"/>
          <p:cNvSpPr/>
          <p:nvPr/>
        </p:nvSpPr>
        <p:spPr>
          <a:xfrm flipH="1">
            <a:off x="8476421" y="5684862"/>
            <a:ext cx="2005107" cy="540290"/>
          </a:xfrm>
          <a:custGeom>
            <a:avLst/>
            <a:gdLst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2167283 w 5201478"/>
              <a:gd name="connsiteY12" fmla="*/ 887896 h 887896"/>
              <a:gd name="connsiteX13" fmla="*/ 291283 w 5201478"/>
              <a:gd name="connsiteY13" fmla="*/ 1138034 h 887896"/>
              <a:gd name="connsiteX14" fmla="*/ 866913 w 5201478"/>
              <a:gd name="connsiteY14" fmla="*/ 887896 h 887896"/>
              <a:gd name="connsiteX15" fmla="*/ 147986 w 5201478"/>
              <a:gd name="connsiteY15" fmla="*/ 887896 h 887896"/>
              <a:gd name="connsiteX16" fmla="*/ 0 w 5201478"/>
              <a:gd name="connsiteY16" fmla="*/ 739910 h 887896"/>
              <a:gd name="connsiteX17" fmla="*/ 0 w 5201478"/>
              <a:gd name="connsiteY17" fmla="*/ 739913 h 887896"/>
              <a:gd name="connsiteX18" fmla="*/ 0 w 5201478"/>
              <a:gd name="connsiteY18" fmla="*/ 517939 h 887896"/>
              <a:gd name="connsiteX19" fmla="*/ 0 w 5201478"/>
              <a:gd name="connsiteY19" fmla="*/ 517939 h 887896"/>
              <a:gd name="connsiteX20" fmla="*/ 0 w 5201478"/>
              <a:gd name="connsiteY20" fmla="*/ 147986 h 887896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392030 w 5201478"/>
              <a:gd name="connsiteY12" fmla="*/ 1099930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10930 w 5201478"/>
              <a:gd name="connsiteY14" fmla="*/ 8945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96655 w 5201478"/>
              <a:gd name="connsiteY14" fmla="*/ 9072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15809"/>
              <a:gd name="connsiteX1" fmla="*/ 147986 w 5201478"/>
              <a:gd name="connsiteY1" fmla="*/ 0 h 1115809"/>
              <a:gd name="connsiteX2" fmla="*/ 866913 w 5201478"/>
              <a:gd name="connsiteY2" fmla="*/ 0 h 1115809"/>
              <a:gd name="connsiteX3" fmla="*/ 866913 w 5201478"/>
              <a:gd name="connsiteY3" fmla="*/ 0 h 1115809"/>
              <a:gd name="connsiteX4" fmla="*/ 2167283 w 5201478"/>
              <a:gd name="connsiteY4" fmla="*/ 0 h 1115809"/>
              <a:gd name="connsiteX5" fmla="*/ 5053492 w 5201478"/>
              <a:gd name="connsiteY5" fmla="*/ 0 h 1115809"/>
              <a:gd name="connsiteX6" fmla="*/ 5201478 w 5201478"/>
              <a:gd name="connsiteY6" fmla="*/ 147986 h 1115809"/>
              <a:gd name="connsiteX7" fmla="*/ 5201478 w 5201478"/>
              <a:gd name="connsiteY7" fmla="*/ 517939 h 1115809"/>
              <a:gd name="connsiteX8" fmla="*/ 5201478 w 5201478"/>
              <a:gd name="connsiteY8" fmla="*/ 517939 h 1115809"/>
              <a:gd name="connsiteX9" fmla="*/ 5201478 w 5201478"/>
              <a:gd name="connsiteY9" fmla="*/ 739913 h 1115809"/>
              <a:gd name="connsiteX10" fmla="*/ 5201478 w 5201478"/>
              <a:gd name="connsiteY10" fmla="*/ 739910 h 1115809"/>
              <a:gd name="connsiteX11" fmla="*/ 5053492 w 5201478"/>
              <a:gd name="connsiteY11" fmla="*/ 887896 h 1115809"/>
              <a:gd name="connsiteX12" fmla="*/ 1126986 w 5201478"/>
              <a:gd name="connsiteY12" fmla="*/ 861391 h 1115809"/>
              <a:gd name="connsiteX13" fmla="*/ 469083 w 5201478"/>
              <a:gd name="connsiteY13" fmla="*/ 1115809 h 1115809"/>
              <a:gd name="connsiteX14" fmla="*/ 296655 w 5201478"/>
              <a:gd name="connsiteY14" fmla="*/ 907222 h 1115809"/>
              <a:gd name="connsiteX15" fmla="*/ 147986 w 5201478"/>
              <a:gd name="connsiteY15" fmla="*/ 887896 h 1115809"/>
              <a:gd name="connsiteX16" fmla="*/ 0 w 5201478"/>
              <a:gd name="connsiteY16" fmla="*/ 739910 h 1115809"/>
              <a:gd name="connsiteX17" fmla="*/ 0 w 5201478"/>
              <a:gd name="connsiteY17" fmla="*/ 739913 h 1115809"/>
              <a:gd name="connsiteX18" fmla="*/ 0 w 5201478"/>
              <a:gd name="connsiteY18" fmla="*/ 517939 h 1115809"/>
              <a:gd name="connsiteX19" fmla="*/ 0 w 5201478"/>
              <a:gd name="connsiteY19" fmla="*/ 517939 h 1115809"/>
              <a:gd name="connsiteX20" fmla="*/ 0 w 5201478"/>
              <a:gd name="connsiteY20" fmla="*/ 147986 h 1115809"/>
              <a:gd name="connsiteX0" fmla="*/ 0 w 5201478"/>
              <a:gd name="connsiteY0" fmla="*/ 147986 h 907222"/>
              <a:gd name="connsiteX1" fmla="*/ 147986 w 5201478"/>
              <a:gd name="connsiteY1" fmla="*/ 0 h 907222"/>
              <a:gd name="connsiteX2" fmla="*/ 866913 w 5201478"/>
              <a:gd name="connsiteY2" fmla="*/ 0 h 907222"/>
              <a:gd name="connsiteX3" fmla="*/ 866913 w 5201478"/>
              <a:gd name="connsiteY3" fmla="*/ 0 h 907222"/>
              <a:gd name="connsiteX4" fmla="*/ 2167283 w 5201478"/>
              <a:gd name="connsiteY4" fmla="*/ 0 h 907222"/>
              <a:gd name="connsiteX5" fmla="*/ 5053492 w 5201478"/>
              <a:gd name="connsiteY5" fmla="*/ 0 h 907222"/>
              <a:gd name="connsiteX6" fmla="*/ 5201478 w 5201478"/>
              <a:gd name="connsiteY6" fmla="*/ 147986 h 907222"/>
              <a:gd name="connsiteX7" fmla="*/ 5201478 w 5201478"/>
              <a:gd name="connsiteY7" fmla="*/ 517939 h 907222"/>
              <a:gd name="connsiteX8" fmla="*/ 5201478 w 5201478"/>
              <a:gd name="connsiteY8" fmla="*/ 517939 h 907222"/>
              <a:gd name="connsiteX9" fmla="*/ 5201478 w 5201478"/>
              <a:gd name="connsiteY9" fmla="*/ 739913 h 907222"/>
              <a:gd name="connsiteX10" fmla="*/ 5201478 w 5201478"/>
              <a:gd name="connsiteY10" fmla="*/ 739910 h 907222"/>
              <a:gd name="connsiteX11" fmla="*/ 5053492 w 5201478"/>
              <a:gd name="connsiteY11" fmla="*/ 887896 h 907222"/>
              <a:gd name="connsiteX12" fmla="*/ 1126986 w 5201478"/>
              <a:gd name="connsiteY12" fmla="*/ 861391 h 907222"/>
              <a:gd name="connsiteX13" fmla="*/ 296655 w 5201478"/>
              <a:gd name="connsiteY13" fmla="*/ 907222 h 907222"/>
              <a:gd name="connsiteX14" fmla="*/ 147986 w 5201478"/>
              <a:gd name="connsiteY14" fmla="*/ 887896 h 907222"/>
              <a:gd name="connsiteX15" fmla="*/ 0 w 5201478"/>
              <a:gd name="connsiteY15" fmla="*/ 739910 h 907222"/>
              <a:gd name="connsiteX16" fmla="*/ 0 w 5201478"/>
              <a:gd name="connsiteY16" fmla="*/ 739913 h 907222"/>
              <a:gd name="connsiteX17" fmla="*/ 0 w 5201478"/>
              <a:gd name="connsiteY17" fmla="*/ 517939 h 907222"/>
              <a:gd name="connsiteX18" fmla="*/ 0 w 5201478"/>
              <a:gd name="connsiteY18" fmla="*/ 517939 h 907222"/>
              <a:gd name="connsiteX19" fmla="*/ 0 w 5201478"/>
              <a:gd name="connsiteY19" fmla="*/ 147986 h 907222"/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1126986 w 5201478"/>
              <a:gd name="connsiteY12" fmla="*/ 861391 h 887896"/>
              <a:gd name="connsiteX13" fmla="*/ 147986 w 5201478"/>
              <a:gd name="connsiteY13" fmla="*/ 887896 h 887896"/>
              <a:gd name="connsiteX14" fmla="*/ 0 w 5201478"/>
              <a:gd name="connsiteY14" fmla="*/ 739910 h 887896"/>
              <a:gd name="connsiteX15" fmla="*/ 0 w 5201478"/>
              <a:gd name="connsiteY15" fmla="*/ 739913 h 887896"/>
              <a:gd name="connsiteX16" fmla="*/ 0 w 5201478"/>
              <a:gd name="connsiteY16" fmla="*/ 517939 h 887896"/>
              <a:gd name="connsiteX17" fmla="*/ 0 w 5201478"/>
              <a:gd name="connsiteY17" fmla="*/ 517939 h 887896"/>
              <a:gd name="connsiteX18" fmla="*/ 0 w 5201478"/>
              <a:gd name="connsiteY18" fmla="*/ 147986 h 887896"/>
              <a:gd name="connsiteX0" fmla="*/ 615950 w 5817428"/>
              <a:gd name="connsiteY0" fmla="*/ 147986 h 895488"/>
              <a:gd name="connsiteX1" fmla="*/ 763936 w 5817428"/>
              <a:gd name="connsiteY1" fmla="*/ 0 h 895488"/>
              <a:gd name="connsiteX2" fmla="*/ 1482863 w 5817428"/>
              <a:gd name="connsiteY2" fmla="*/ 0 h 895488"/>
              <a:gd name="connsiteX3" fmla="*/ 1482863 w 5817428"/>
              <a:gd name="connsiteY3" fmla="*/ 0 h 895488"/>
              <a:gd name="connsiteX4" fmla="*/ 2783233 w 5817428"/>
              <a:gd name="connsiteY4" fmla="*/ 0 h 895488"/>
              <a:gd name="connsiteX5" fmla="*/ 5669442 w 5817428"/>
              <a:gd name="connsiteY5" fmla="*/ 0 h 895488"/>
              <a:gd name="connsiteX6" fmla="*/ 5817428 w 5817428"/>
              <a:gd name="connsiteY6" fmla="*/ 147986 h 895488"/>
              <a:gd name="connsiteX7" fmla="*/ 5817428 w 5817428"/>
              <a:gd name="connsiteY7" fmla="*/ 517939 h 895488"/>
              <a:gd name="connsiteX8" fmla="*/ 5817428 w 5817428"/>
              <a:gd name="connsiteY8" fmla="*/ 517939 h 895488"/>
              <a:gd name="connsiteX9" fmla="*/ 5817428 w 5817428"/>
              <a:gd name="connsiteY9" fmla="*/ 739913 h 895488"/>
              <a:gd name="connsiteX10" fmla="*/ 5817428 w 5817428"/>
              <a:gd name="connsiteY10" fmla="*/ 739910 h 895488"/>
              <a:gd name="connsiteX11" fmla="*/ 5669442 w 5817428"/>
              <a:gd name="connsiteY11" fmla="*/ 887896 h 895488"/>
              <a:gd name="connsiteX12" fmla="*/ 1742936 w 5817428"/>
              <a:gd name="connsiteY12" fmla="*/ 861391 h 895488"/>
              <a:gd name="connsiteX13" fmla="*/ 763936 w 5817428"/>
              <a:gd name="connsiteY13" fmla="*/ 887896 h 895488"/>
              <a:gd name="connsiteX14" fmla="*/ 615950 w 5817428"/>
              <a:gd name="connsiteY14" fmla="*/ 739910 h 895488"/>
              <a:gd name="connsiteX15" fmla="*/ 0 w 5817428"/>
              <a:gd name="connsiteY15" fmla="*/ 895488 h 895488"/>
              <a:gd name="connsiteX16" fmla="*/ 615950 w 5817428"/>
              <a:gd name="connsiteY16" fmla="*/ 517939 h 895488"/>
              <a:gd name="connsiteX17" fmla="*/ 615950 w 5817428"/>
              <a:gd name="connsiteY17" fmla="*/ 517939 h 895488"/>
              <a:gd name="connsiteX18" fmla="*/ 615950 w 5817428"/>
              <a:gd name="connsiteY18" fmla="*/ 147986 h 895488"/>
              <a:gd name="connsiteX0" fmla="*/ 1017399 w 6218877"/>
              <a:gd name="connsiteY0" fmla="*/ 147986 h 997088"/>
              <a:gd name="connsiteX1" fmla="*/ 1165385 w 6218877"/>
              <a:gd name="connsiteY1" fmla="*/ 0 h 997088"/>
              <a:gd name="connsiteX2" fmla="*/ 1884312 w 6218877"/>
              <a:gd name="connsiteY2" fmla="*/ 0 h 997088"/>
              <a:gd name="connsiteX3" fmla="*/ 1884312 w 6218877"/>
              <a:gd name="connsiteY3" fmla="*/ 0 h 997088"/>
              <a:gd name="connsiteX4" fmla="*/ 3184682 w 6218877"/>
              <a:gd name="connsiteY4" fmla="*/ 0 h 997088"/>
              <a:gd name="connsiteX5" fmla="*/ 6070891 w 6218877"/>
              <a:gd name="connsiteY5" fmla="*/ 0 h 997088"/>
              <a:gd name="connsiteX6" fmla="*/ 6218877 w 6218877"/>
              <a:gd name="connsiteY6" fmla="*/ 147986 h 997088"/>
              <a:gd name="connsiteX7" fmla="*/ 6218877 w 6218877"/>
              <a:gd name="connsiteY7" fmla="*/ 517939 h 997088"/>
              <a:gd name="connsiteX8" fmla="*/ 6218877 w 6218877"/>
              <a:gd name="connsiteY8" fmla="*/ 517939 h 997088"/>
              <a:gd name="connsiteX9" fmla="*/ 6218877 w 6218877"/>
              <a:gd name="connsiteY9" fmla="*/ 739913 h 997088"/>
              <a:gd name="connsiteX10" fmla="*/ 6218877 w 6218877"/>
              <a:gd name="connsiteY10" fmla="*/ 739910 h 997088"/>
              <a:gd name="connsiteX11" fmla="*/ 6070891 w 6218877"/>
              <a:gd name="connsiteY11" fmla="*/ 887896 h 997088"/>
              <a:gd name="connsiteX12" fmla="*/ 2144385 w 6218877"/>
              <a:gd name="connsiteY12" fmla="*/ 861391 h 997088"/>
              <a:gd name="connsiteX13" fmla="*/ 1165385 w 6218877"/>
              <a:gd name="connsiteY13" fmla="*/ 887896 h 997088"/>
              <a:gd name="connsiteX14" fmla="*/ 1017399 w 6218877"/>
              <a:gd name="connsiteY14" fmla="*/ 739910 h 997088"/>
              <a:gd name="connsiteX15" fmla="*/ 0 w 6218877"/>
              <a:gd name="connsiteY15" fmla="*/ 997088 h 997088"/>
              <a:gd name="connsiteX16" fmla="*/ 1017399 w 6218877"/>
              <a:gd name="connsiteY16" fmla="*/ 517939 h 997088"/>
              <a:gd name="connsiteX17" fmla="*/ 1017399 w 6218877"/>
              <a:gd name="connsiteY17" fmla="*/ 517939 h 997088"/>
              <a:gd name="connsiteX18" fmla="*/ 1017399 w 6218877"/>
              <a:gd name="connsiteY18" fmla="*/ 147986 h 99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218877" h="997088">
                <a:moveTo>
                  <a:pt x="1017399" y="147986"/>
                </a:moveTo>
                <a:cubicBezTo>
                  <a:pt x="1017399" y="66256"/>
                  <a:pt x="1083655" y="0"/>
                  <a:pt x="1165385" y="0"/>
                </a:cubicBezTo>
                <a:lnTo>
                  <a:pt x="1884312" y="0"/>
                </a:lnTo>
                <a:lnTo>
                  <a:pt x="1884312" y="0"/>
                </a:lnTo>
                <a:lnTo>
                  <a:pt x="3184682" y="0"/>
                </a:lnTo>
                <a:lnTo>
                  <a:pt x="6070891" y="0"/>
                </a:lnTo>
                <a:cubicBezTo>
                  <a:pt x="6152621" y="0"/>
                  <a:pt x="6218877" y="66256"/>
                  <a:pt x="6218877" y="147986"/>
                </a:cubicBezTo>
                <a:lnTo>
                  <a:pt x="6218877" y="517939"/>
                </a:lnTo>
                <a:lnTo>
                  <a:pt x="6218877" y="517939"/>
                </a:lnTo>
                <a:lnTo>
                  <a:pt x="6218877" y="739913"/>
                </a:lnTo>
                <a:lnTo>
                  <a:pt x="6218877" y="739910"/>
                </a:lnTo>
                <a:cubicBezTo>
                  <a:pt x="6218877" y="821640"/>
                  <a:pt x="6152621" y="887896"/>
                  <a:pt x="6070891" y="887896"/>
                </a:cubicBezTo>
                <a:lnTo>
                  <a:pt x="2144385" y="861391"/>
                </a:lnTo>
                <a:lnTo>
                  <a:pt x="1165385" y="887896"/>
                </a:lnTo>
                <a:cubicBezTo>
                  <a:pt x="1083655" y="887896"/>
                  <a:pt x="1017399" y="821640"/>
                  <a:pt x="1017399" y="739910"/>
                </a:cubicBezTo>
                <a:lnTo>
                  <a:pt x="0" y="997088"/>
                </a:lnTo>
                <a:lnTo>
                  <a:pt x="1017399" y="517939"/>
                </a:lnTo>
                <a:lnTo>
                  <a:pt x="1017399" y="517939"/>
                </a:lnTo>
                <a:lnTo>
                  <a:pt x="1017399" y="14798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8050212" y="5755062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改改改，我改就是了。</a:t>
            </a:r>
          </a:p>
        </p:txBody>
      </p:sp>
    </p:spTree>
    <p:extLst>
      <p:ext uri="{BB962C8B-B14F-4D97-AF65-F5344CB8AC3E}">
        <p14:creationId xmlns:p14="http://schemas.microsoft.com/office/powerpoint/2010/main" val="33656755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yuque.com/api/filetransfer/images?url=https%3A%2F%2Fupload-images.jianshu.io%2Fupload_images%2F10518391-01d3e1555c1c123f.png%3FimageMogr2%2Fauto-orient%2Fstrip%257CimageView2%2F2%2Fw%2F1240&amp;sign=af94cd1b0099e8681c6513b2f310fb61ee512e2668e46d0ae7ed85d9073205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52" y="1021382"/>
            <a:ext cx="1057275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直接连接符 4"/>
          <p:cNvCxnSpPr/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8A8807AF-DADC-4DC1-B990-6B6F0080C72A}"/>
              </a:ext>
            </a:extLst>
          </p:cNvPr>
          <p:cNvSpPr txBox="1"/>
          <p:nvPr/>
        </p:nvSpPr>
        <p:spPr>
          <a:xfrm>
            <a:off x="0" y="8662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周边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EE9CDBA-A0B5-45BE-A6F5-140BEF792D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7" b="19663"/>
          <a:stretch/>
        </p:blipFill>
        <p:spPr>
          <a:xfrm>
            <a:off x="3367218" y="3602948"/>
            <a:ext cx="2172326" cy="296583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A3EAE37-A7E7-4C47-B3CF-C32075FA93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0"/>
          <a:stretch/>
        </p:blipFill>
        <p:spPr>
          <a:xfrm rot="5400000">
            <a:off x="304735" y="3830306"/>
            <a:ext cx="3086100" cy="2631385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755E000D-76E6-E76E-1A25-4DA45DBBA5DD}"/>
              </a:ext>
            </a:extLst>
          </p:cNvPr>
          <p:cNvGrpSpPr/>
          <p:nvPr/>
        </p:nvGrpSpPr>
        <p:grpSpPr>
          <a:xfrm>
            <a:off x="5789190" y="3250232"/>
            <a:ext cx="2413891" cy="3358817"/>
            <a:chOff x="7791429" y="2555907"/>
            <a:chExt cx="2868320" cy="399113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05B06CE2-087C-151B-F5A6-A51E06CC1E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37" t="18777" r="22319" b="13754"/>
            <a:stretch/>
          </p:blipFill>
          <p:spPr>
            <a:xfrm>
              <a:off x="7797545" y="2563738"/>
              <a:ext cx="1390539" cy="194330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961FDDF-F667-D934-7C6C-3B2FC2215E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67" t="20355" r="30079" b="26469"/>
            <a:stretch/>
          </p:blipFill>
          <p:spPr>
            <a:xfrm>
              <a:off x="9262018" y="2555907"/>
              <a:ext cx="1390539" cy="194330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0BE3F9B-1DFC-0EF7-A9F5-0E1EC6D47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29" t="26778" r="29929" b="25532"/>
            <a:stretch/>
          </p:blipFill>
          <p:spPr>
            <a:xfrm>
              <a:off x="7791429" y="4603736"/>
              <a:ext cx="1396655" cy="1943305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D1B83C68-A5BF-BBCB-6EC9-2ABBBA7AE3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1" t="15271" r="24302" b="36580"/>
            <a:stretch/>
          </p:blipFill>
          <p:spPr>
            <a:xfrm>
              <a:off x="9262018" y="4603735"/>
              <a:ext cx="1397731" cy="1943305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251610F4-9F03-ACE0-1B35-D8954A1A5D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533" y="4391585"/>
            <a:ext cx="1715137" cy="2282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65848-03FE-45B7-9498-A5A99DDE2F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69" b="17643"/>
          <a:stretch/>
        </p:blipFill>
        <p:spPr>
          <a:xfrm>
            <a:off x="4007443" y="5278483"/>
            <a:ext cx="1400099" cy="122390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0F2EF85-433E-F922-9110-28A52A1412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478" y="2108879"/>
            <a:ext cx="2282706" cy="228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862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3A2BC1B4-63DC-7D0F-E52A-B608CBCD53BB}"/>
              </a:ext>
            </a:extLst>
          </p:cNvPr>
          <p:cNvCxnSpPr/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AB904F29-2482-C3D1-ECA4-228E159CC947}"/>
              </a:ext>
            </a:extLst>
          </p:cNvPr>
          <p:cNvSpPr txBox="1"/>
          <p:nvPr/>
        </p:nvSpPr>
        <p:spPr>
          <a:xfrm>
            <a:off x="0" y="8662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「</a:t>
            </a: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4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」线上活动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4EC353C-265F-2050-9882-4C52A884C8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309"/>
          <a:stretch/>
        </p:blipFill>
        <p:spPr>
          <a:xfrm>
            <a:off x="361493" y="4810363"/>
            <a:ext cx="7277300" cy="98012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EAFB8B5-8710-0C83-6E7F-4B59A839E2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234"/>
          <a:stretch/>
        </p:blipFill>
        <p:spPr>
          <a:xfrm>
            <a:off x="430169" y="3476532"/>
            <a:ext cx="5000662" cy="89207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1572E4A-E248-6D73-281D-FB3691E9C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424" y="1590222"/>
            <a:ext cx="5518513" cy="34235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06A46CB-9863-516B-F017-D3437A30C8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630"/>
          <a:stretch/>
        </p:blipFill>
        <p:spPr>
          <a:xfrm>
            <a:off x="473041" y="2055485"/>
            <a:ext cx="5838868" cy="892079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DF54059-60C6-1F96-FC42-E53F81714730}"/>
              </a:ext>
            </a:extLst>
          </p:cNvPr>
          <p:cNvSpPr txBox="1"/>
          <p:nvPr/>
        </p:nvSpPr>
        <p:spPr>
          <a:xfrm>
            <a:off x="7729870" y="5459582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用户社群做一些有趣的事情</a:t>
            </a:r>
          </a:p>
        </p:txBody>
      </p:sp>
    </p:spTree>
    <p:extLst>
      <p:ext uri="{BB962C8B-B14F-4D97-AF65-F5344CB8AC3E}">
        <p14:creationId xmlns:p14="http://schemas.microsoft.com/office/powerpoint/2010/main" val="20272476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EA892A01-ECCB-30C1-1B69-7CB60846AA25}"/>
              </a:ext>
            </a:extLst>
          </p:cNvPr>
          <p:cNvSpPr txBox="1"/>
          <p:nvPr/>
        </p:nvSpPr>
        <p:spPr>
          <a:xfrm>
            <a:off x="481013" y="201093"/>
            <a:ext cx="117109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0" i="0" dirty="0" err="1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zh-CN" altLang="en-US" sz="4400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传播计划，星星之火可以燎原</a:t>
            </a:r>
            <a:r>
              <a:rPr lang="en-US" altLang="zh-CN" sz="4400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~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6DBB28B-8246-D2B4-C36E-DADB165B5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739" y="1264053"/>
            <a:ext cx="3905682" cy="52108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4D7042F-DF6F-B7F8-D399-A1B2B2E2E56B}"/>
              </a:ext>
            </a:extLst>
          </p:cNvPr>
          <p:cNvSpPr txBox="1"/>
          <p:nvPr/>
        </p:nvSpPr>
        <p:spPr>
          <a:xfrm>
            <a:off x="6217045" y="3206160"/>
            <a:ext cx="4336700" cy="15997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让</a:t>
            </a:r>
            <a:r>
              <a:rPr lang="en-US" altLang="zh-CN" sz="2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辅助到更多朋友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并不是我们的努力，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而是用户的无偿支持。</a:t>
            </a:r>
          </a:p>
        </p:txBody>
      </p:sp>
    </p:spTree>
    <p:extLst>
      <p:ext uri="{BB962C8B-B14F-4D97-AF65-F5344CB8AC3E}">
        <p14:creationId xmlns:p14="http://schemas.microsoft.com/office/powerpoint/2010/main" val="407291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519A19E-D6D9-52B7-F682-DD5082D7F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06" y="105312"/>
            <a:ext cx="10066667" cy="5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779A474-D4FD-25B2-53D6-90A2E3E8D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947" y="219761"/>
            <a:ext cx="10600000" cy="5980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D34E10D-E03D-F951-8960-D02529BF6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722" y="459154"/>
            <a:ext cx="10855225" cy="5828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E9411FE-7617-F809-0EB4-ED9464D29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2084" y="657287"/>
            <a:ext cx="10600000" cy="5847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F1FADA4-E577-E513-C5FC-9DA71495DD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0538" y="830369"/>
            <a:ext cx="10214935" cy="5922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8170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D58EBE63-929E-DC98-E086-800165BFDD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54" y="1342007"/>
            <a:ext cx="5430416" cy="27152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F46B856A-B52F-4460-57A4-211928563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04063"/>
          </a:xfrm>
        </p:spPr>
        <p:txBody>
          <a:bodyPr/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生信数据挖掘的「上游」与「下游」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29B1D3DB-38D4-A3D8-3E2B-1020D25CE8EA}"/>
              </a:ext>
            </a:extLst>
          </p:cNvPr>
          <p:cNvCxnSpPr>
            <a:cxnSpLocks/>
          </p:cNvCxnSpPr>
          <p:nvPr/>
        </p:nvCxnSpPr>
        <p:spPr>
          <a:xfrm>
            <a:off x="0" y="1004064"/>
            <a:ext cx="12192000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56515E3B-D3C0-E06B-EEF6-509D5AA6FCF8}"/>
              </a:ext>
            </a:extLst>
          </p:cNvPr>
          <p:cNvCxnSpPr/>
          <p:nvPr/>
        </p:nvCxnSpPr>
        <p:spPr>
          <a:xfrm>
            <a:off x="6234699" y="1119188"/>
            <a:ext cx="0" cy="5624512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38BC60A6-7942-FDA9-C290-0B07E55DECA5}"/>
              </a:ext>
            </a:extLst>
          </p:cNvPr>
          <p:cNvSpPr txBox="1"/>
          <p:nvPr/>
        </p:nvSpPr>
        <p:spPr>
          <a:xfrm>
            <a:off x="614583" y="5598755"/>
            <a:ext cx="4774064" cy="913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上游数据分析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从「大数据」到「没那么大的数据」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57EAF25-C1DD-83A0-0E94-F2511F2A0557}"/>
              </a:ext>
            </a:extLst>
          </p:cNvPr>
          <p:cNvSpPr txBox="1"/>
          <p:nvPr/>
        </p:nvSpPr>
        <p:spPr>
          <a:xfrm>
            <a:off x="6688844" y="5598755"/>
            <a:ext cx="4081567" cy="913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下游数据分析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从「数据」到「生物学故事」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6A4D405-358E-82C6-3752-B2947A211F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51"/>
          <a:stretch/>
        </p:blipFill>
        <p:spPr>
          <a:xfrm>
            <a:off x="2935390" y="3213952"/>
            <a:ext cx="2857500" cy="27674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DD19C1-E8E5-DC04-7796-8B16A17279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5" t="27908" r="8091" b="5834"/>
          <a:stretch/>
        </p:blipFill>
        <p:spPr>
          <a:xfrm>
            <a:off x="6557962" y="1342007"/>
            <a:ext cx="4230318" cy="20478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9122CE7-BFF7-E30D-A88F-CB2C911978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5192" y="2546637"/>
            <a:ext cx="2597914" cy="35481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76173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84A65B34-C6E7-2B6D-9100-135C6977511D}"/>
              </a:ext>
            </a:extLst>
          </p:cNvPr>
          <p:cNvCxnSpPr/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463E1347-FD97-C9B2-D131-5EB160A625FA}"/>
              </a:ext>
            </a:extLst>
          </p:cNvPr>
          <p:cNvSpPr txBox="1"/>
          <p:nvPr/>
        </p:nvSpPr>
        <p:spPr>
          <a:xfrm>
            <a:off x="0" y="8662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「</a:t>
            </a: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4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」</a:t>
            </a:r>
            <a:r>
              <a:rPr lang="zh-CN" altLang="en-US" sz="4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奖学金</a:t>
            </a: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（每年</a:t>
            </a: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人；每人</a:t>
            </a: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¥3000</a:t>
            </a: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EC65D41-242D-971C-1FA8-56FD46ED19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0" b="8136"/>
          <a:stretch/>
        </p:blipFill>
        <p:spPr>
          <a:xfrm>
            <a:off x="8620413" y="1827725"/>
            <a:ext cx="3089475" cy="45254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DA590D8-4198-E7C4-5C13-7D560F8F584D}"/>
              </a:ext>
            </a:extLst>
          </p:cNvPr>
          <p:cNvSpPr txBox="1"/>
          <p:nvPr/>
        </p:nvSpPr>
        <p:spPr>
          <a:xfrm>
            <a:off x="533038" y="1332504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0" i="0" dirty="0">
                <a:solidFill>
                  <a:srgbClr val="F7313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我心中一团火是不会熄灭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146" name="Picture 2" descr="图片">
            <a:extLst>
              <a:ext uri="{FF2B5EF4-FFF2-40B4-BE49-F238E27FC236}">
                <a16:creationId xmlns:a16="http://schemas.microsoft.com/office/drawing/2014/main" id="{ED606C88-BBDB-092C-C56D-419AAD64C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541" y="2163575"/>
            <a:ext cx="3227076" cy="370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箭头: 右 8">
            <a:extLst>
              <a:ext uri="{FF2B5EF4-FFF2-40B4-BE49-F238E27FC236}">
                <a16:creationId xmlns:a16="http://schemas.microsoft.com/office/drawing/2014/main" id="{C97D7A52-FB33-A6E9-F724-CE9811E2DF7F}"/>
              </a:ext>
            </a:extLst>
          </p:cNvPr>
          <p:cNvSpPr/>
          <p:nvPr/>
        </p:nvSpPr>
        <p:spPr>
          <a:xfrm>
            <a:off x="7777010" y="3662584"/>
            <a:ext cx="758388" cy="58070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8F155A8-91D4-7951-08B9-2EC47D841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866" y="2091064"/>
            <a:ext cx="3123550" cy="38537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箭头: 右 11">
            <a:extLst>
              <a:ext uri="{FF2B5EF4-FFF2-40B4-BE49-F238E27FC236}">
                <a16:creationId xmlns:a16="http://schemas.microsoft.com/office/drawing/2014/main" id="{56335902-B643-AA2F-D3DF-A7A98591C954}"/>
              </a:ext>
            </a:extLst>
          </p:cNvPr>
          <p:cNvSpPr/>
          <p:nvPr/>
        </p:nvSpPr>
        <p:spPr>
          <a:xfrm>
            <a:off x="3648076" y="3711637"/>
            <a:ext cx="758388" cy="58070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083782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0737" y="1177596"/>
            <a:ext cx="1987345" cy="461576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9184421" y="5831193"/>
            <a:ext cx="2818400" cy="8744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实时交流社群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1.5w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人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30+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名热心社群管理员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标题 1"/>
          <p:cNvSpPr txBox="1">
            <a:spLocks/>
          </p:cNvSpPr>
          <p:nvPr/>
        </p:nvSpPr>
        <p:spPr>
          <a:xfrm>
            <a:off x="0" y="152400"/>
            <a:ext cx="12192000" cy="6952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活跃的用户社群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461BC335-0E81-4951-A588-A2AAADD702C9}"/>
              </a:ext>
            </a:extLst>
          </p:cNvPr>
          <p:cNvCxnSpPr>
            <a:cxnSpLocks/>
          </p:cNvCxnSpPr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E3CA9FAC-5BF5-8276-87B1-BBE33EF362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04"/>
          <a:stretch/>
        </p:blipFill>
        <p:spPr>
          <a:xfrm>
            <a:off x="214579" y="1458421"/>
            <a:ext cx="2365645" cy="366646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7F614AF-557E-D81F-1C95-FA49144295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82"/>
          <a:stretch/>
        </p:blipFill>
        <p:spPr>
          <a:xfrm>
            <a:off x="2771579" y="1458424"/>
            <a:ext cx="2374832" cy="366646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387D8DA-6062-C9EC-4B7D-8E7E62D4F9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6649" y="2016915"/>
            <a:ext cx="4089250" cy="270500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5500E3AE-843D-0CD1-AC18-A548153EC3F2}"/>
              </a:ext>
            </a:extLst>
          </p:cNvPr>
          <p:cNvSpPr txBox="1"/>
          <p:nvPr/>
        </p:nvSpPr>
        <p:spPr>
          <a:xfrm>
            <a:off x="1397401" y="5477520"/>
            <a:ext cx="3150221" cy="662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生信石头 微信群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C18BD6C-230B-1787-F066-4E4D6C9855D5}"/>
              </a:ext>
            </a:extLst>
          </p:cNvPr>
          <p:cNvSpPr txBox="1"/>
          <p:nvPr/>
        </p:nvSpPr>
        <p:spPr>
          <a:xfrm>
            <a:off x="6096000" y="4945277"/>
            <a:ext cx="2326278" cy="662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技能易物群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26236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FD295A90-D762-B1AD-1F1B-2FD49F7A48A3}"/>
              </a:ext>
            </a:extLst>
          </p:cNvPr>
          <p:cNvCxnSpPr/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6FD60D5A-E75C-5A4E-EE20-46D31F4F8900}"/>
              </a:ext>
            </a:extLst>
          </p:cNvPr>
          <p:cNvSpPr txBox="1"/>
          <p:nvPr/>
        </p:nvSpPr>
        <p:spPr>
          <a:xfrm>
            <a:off x="0" y="8662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「</a:t>
            </a: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4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」技能易物群：</a:t>
            </a:r>
            <a:r>
              <a:rPr lang="zh-CN" altLang="en-US" sz="4400" i="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问有所得，答有所获</a:t>
            </a:r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1B76BF1-F31F-13C4-FF8C-1561F3B248B2}"/>
              </a:ext>
            </a:extLst>
          </p:cNvPr>
          <p:cNvSpPr txBox="1"/>
          <p:nvPr/>
        </p:nvSpPr>
        <p:spPr>
          <a:xfrm>
            <a:off x="343750" y="1492134"/>
            <a:ext cx="7566551" cy="4620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b="0" i="0" dirty="0">
                <a:solidFill>
                  <a:srgbClr val="DF2A3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已有的社群，即使是</a:t>
            </a:r>
            <a:r>
              <a:rPr lang="en-US" altLang="zh-CN" b="0" i="0" dirty="0">
                <a:solidFill>
                  <a:srgbClr val="DF2A3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3000</a:t>
            </a:r>
            <a:r>
              <a:rPr lang="zh-CN" altLang="en-US" b="0" i="0" dirty="0">
                <a:solidFill>
                  <a:srgbClr val="DF2A3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人超大群，都不如「</a:t>
            </a:r>
            <a:r>
              <a:rPr lang="en-US" altLang="zh-CN" b="0" i="0" dirty="0" err="1">
                <a:solidFill>
                  <a:srgbClr val="DF2A3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zh-CN" altLang="en-US" b="0" i="0" dirty="0">
                <a:solidFill>
                  <a:srgbClr val="DF2A3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技能易物群」。</a:t>
            </a:r>
            <a:endParaRPr lang="en-US" altLang="zh-CN" b="0" i="0" dirty="0">
              <a:solidFill>
                <a:srgbClr val="222222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b="0" i="0" dirty="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「</a:t>
            </a:r>
            <a:r>
              <a:rPr lang="en-US" altLang="zh-CN" b="0" i="0" dirty="0" err="1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技能易物群」运行一年，第一群已满人，效果良好。</a:t>
            </a:r>
            <a:br>
              <a:rPr lang="zh-CN" altLang="en-US" b="0" i="0" dirty="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b="0" i="0" dirty="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有需要的朋友，推荐加入「</a:t>
            </a:r>
            <a:r>
              <a:rPr lang="en-US" altLang="zh-CN" b="0" i="0" dirty="0" err="1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技能易物群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-2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」，相关规则与第一群一样。技能易物群主要提供一个用户交流平台：</a:t>
            </a:r>
            <a:endParaRPr lang="en-US" altLang="zh-CN" b="0" i="0" dirty="0">
              <a:solidFill>
                <a:srgbClr val="222222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endParaRPr lang="zh-CN" altLang="en-US" b="0" i="0" dirty="0">
              <a:solidFill>
                <a:srgbClr val="222222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zh-CN" altLang="en-US" b="0" i="0" dirty="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提问者，提出</a:t>
            </a:r>
            <a:r>
              <a:rPr lang="en-US" altLang="zh-CN" b="0" i="0" dirty="0" err="1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使用相关问题（做有偿解决预期）。</a:t>
            </a: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zh-CN" altLang="en-US" b="0" i="0" dirty="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应答者，解决问题</a:t>
            </a:r>
            <a:endParaRPr lang="en-US" altLang="zh-CN" b="0" i="0" dirty="0">
              <a:solidFill>
                <a:srgbClr val="222222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zh-CN" altLang="en-US" b="0" i="0" dirty="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提问者发出专属红包（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~100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元不等）</a:t>
            </a: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zh-CN" altLang="en-US" b="0" i="0" dirty="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应答者，收下红包（</a:t>
            </a:r>
            <a:r>
              <a:rPr lang="zh-CN" altLang="en-US" b="1" i="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问有所得，答有所获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zh-CN" altLang="en-US" b="0" i="0" dirty="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问题快速解决，愉快使用</a:t>
            </a:r>
            <a:r>
              <a:rPr lang="en-US" altLang="zh-CN" b="0" i="0" dirty="0" err="1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生信生信数据</a:t>
            </a:r>
            <a:br>
              <a:rPr lang="zh-CN" altLang="en-US" b="0" i="0" dirty="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b="0" i="0" dirty="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注意：社群由专门公司团队运营，入群加他们运营人员，并发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元红包。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B15B0BD-F4EC-A74F-4CFE-597C9D674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975" y="5261097"/>
            <a:ext cx="2054521" cy="151027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F7BB76B-8B85-1E8C-9F45-A2EFE3A98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043" y="1098958"/>
            <a:ext cx="1851198" cy="400645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54971ED-4F84-1CFA-B772-FCA4CD3A86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496" y="1098958"/>
            <a:ext cx="1851196" cy="400645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B1E4310-82FF-AC44-F10A-AEB2A4EF2C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545" y="5261093"/>
            <a:ext cx="1449705" cy="144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920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6763465" y="1585446"/>
            <a:ext cx="3993435" cy="1296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大家都爱用：累计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8w+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人关注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不重女轻男：性别比例接近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: 1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覆盖年龄广：从十八岁到八十岁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90C72D9E-A2D5-68E9-9569-684B88A1936C}"/>
              </a:ext>
            </a:extLst>
          </p:cNvPr>
          <p:cNvSpPr txBox="1">
            <a:spLocks/>
          </p:cNvSpPr>
          <p:nvPr/>
        </p:nvSpPr>
        <p:spPr>
          <a:xfrm>
            <a:off x="0" y="152400"/>
            <a:ext cx="12192000" cy="6952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关联门户：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生信石头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+ </a:t>
            </a:r>
            <a:r>
              <a:rPr lang="en-US" altLang="zh-CN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BioAnno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C69AE61B-BE11-F9F2-A5F9-BD1FFAF742A7}"/>
              </a:ext>
            </a:extLst>
          </p:cNvPr>
          <p:cNvCxnSpPr>
            <a:cxnSpLocks/>
          </p:cNvCxnSpPr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9ED67474-277C-2135-BE59-4783A592A8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039"/>
          <a:stretch/>
        </p:blipFill>
        <p:spPr>
          <a:xfrm>
            <a:off x="3374654" y="1193794"/>
            <a:ext cx="2870094" cy="21148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19016AE-93D1-3183-0F4E-E94DEA4C3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160" y="3482585"/>
            <a:ext cx="3668861" cy="29373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FF50FD6-5572-61CC-1C7D-AB5AFE9CA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926" y="1097341"/>
            <a:ext cx="2790396" cy="233133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63A1FCE-4050-1B14-4EFE-E730895D97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9560" y="3275642"/>
            <a:ext cx="6648239" cy="322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835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>
            <a:spLocks/>
          </p:cNvSpPr>
          <p:nvPr/>
        </p:nvSpPr>
        <p:spPr>
          <a:xfrm>
            <a:off x="0" y="152400"/>
            <a:ext cx="12192000" cy="6952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规律作息的用户（日活跃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3000+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461BC335-0E81-4951-A588-A2AAADD702C9}"/>
              </a:ext>
            </a:extLst>
          </p:cNvPr>
          <p:cNvCxnSpPr>
            <a:cxnSpLocks/>
          </p:cNvCxnSpPr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aphicFrame>
        <p:nvGraphicFramePr>
          <p:cNvPr id="14" name="图表 13">
            <a:extLst>
              <a:ext uri="{FF2B5EF4-FFF2-40B4-BE49-F238E27FC236}">
                <a16:creationId xmlns:a16="http://schemas.microsoft.com/office/drawing/2014/main" id="{DB085B53-C368-4E92-A502-901B3ECC66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7671358"/>
              </p:ext>
            </p:extLst>
          </p:nvPr>
        </p:nvGraphicFramePr>
        <p:xfrm>
          <a:off x="480043" y="1458911"/>
          <a:ext cx="11520398" cy="4729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5" name="组合 14">
            <a:extLst>
              <a:ext uri="{FF2B5EF4-FFF2-40B4-BE49-F238E27FC236}">
                <a16:creationId xmlns:a16="http://schemas.microsoft.com/office/drawing/2014/main" id="{16978853-D155-4B56-AEC6-BFD2F898E4DB}"/>
              </a:ext>
            </a:extLst>
          </p:cNvPr>
          <p:cNvGrpSpPr/>
          <p:nvPr/>
        </p:nvGrpSpPr>
        <p:grpSpPr>
          <a:xfrm>
            <a:off x="989541" y="1692274"/>
            <a:ext cx="10458450" cy="3593622"/>
            <a:chOff x="828675" y="1514474"/>
            <a:chExt cx="10458450" cy="3593622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38F3EED6-74EA-4CDB-B0BA-62FBD3C12132}"/>
                </a:ext>
              </a:extLst>
            </p:cNvPr>
            <p:cNvSpPr/>
            <p:nvPr/>
          </p:nvSpPr>
          <p:spPr>
            <a:xfrm>
              <a:off x="1479197" y="1514475"/>
              <a:ext cx="705600" cy="3593621"/>
            </a:xfrm>
            <a:prstGeom prst="rect">
              <a:avLst/>
            </a:prstGeom>
            <a:solidFill>
              <a:srgbClr val="00B0F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F83107D1-3C56-4F12-B88A-636C561169B8}"/>
                </a:ext>
              </a:extLst>
            </p:cNvPr>
            <p:cNvSpPr/>
            <p:nvPr/>
          </p:nvSpPr>
          <p:spPr>
            <a:xfrm>
              <a:off x="2206512" y="1514475"/>
              <a:ext cx="705600" cy="3593621"/>
            </a:xfrm>
            <a:prstGeom prst="rect">
              <a:avLst/>
            </a:prstGeom>
            <a:solidFill>
              <a:srgbClr val="92D05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803122E7-F15D-4B52-8DA9-3FAEC6E7020F}"/>
                </a:ext>
              </a:extLst>
            </p:cNvPr>
            <p:cNvSpPr/>
            <p:nvPr/>
          </p:nvSpPr>
          <p:spPr>
            <a:xfrm>
              <a:off x="2940687" y="1514475"/>
              <a:ext cx="705600" cy="3593621"/>
            </a:xfrm>
            <a:prstGeom prst="rect">
              <a:avLst/>
            </a:prstGeom>
            <a:solidFill>
              <a:srgbClr val="00B0F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9FB37EE8-21A4-416A-B29B-536C47D3AA59}"/>
                </a:ext>
              </a:extLst>
            </p:cNvPr>
            <p:cNvSpPr/>
            <p:nvPr/>
          </p:nvSpPr>
          <p:spPr>
            <a:xfrm>
              <a:off x="3677527" y="1514475"/>
              <a:ext cx="705600" cy="3593621"/>
            </a:xfrm>
            <a:prstGeom prst="rect">
              <a:avLst/>
            </a:prstGeom>
            <a:solidFill>
              <a:srgbClr val="92D05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3DDE9F6F-2B4C-4023-9577-B6974E39DB34}"/>
                </a:ext>
              </a:extLst>
            </p:cNvPr>
            <p:cNvSpPr/>
            <p:nvPr/>
          </p:nvSpPr>
          <p:spPr>
            <a:xfrm>
              <a:off x="4414367" y="1514475"/>
              <a:ext cx="705600" cy="3593621"/>
            </a:xfrm>
            <a:prstGeom prst="rect">
              <a:avLst/>
            </a:prstGeom>
            <a:solidFill>
              <a:srgbClr val="00B0F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D713AD0F-8A4D-47F9-B6C0-3F639BB5D966}"/>
                </a:ext>
              </a:extLst>
            </p:cNvPr>
            <p:cNvSpPr/>
            <p:nvPr/>
          </p:nvSpPr>
          <p:spPr>
            <a:xfrm>
              <a:off x="5141682" y="1514475"/>
              <a:ext cx="705600" cy="3593621"/>
            </a:xfrm>
            <a:prstGeom prst="rect">
              <a:avLst/>
            </a:prstGeom>
            <a:solidFill>
              <a:srgbClr val="92D05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3E04D6EC-CF75-45AD-B906-5574A16A5514}"/>
                </a:ext>
              </a:extLst>
            </p:cNvPr>
            <p:cNvSpPr/>
            <p:nvPr/>
          </p:nvSpPr>
          <p:spPr>
            <a:xfrm>
              <a:off x="5875857" y="1514475"/>
              <a:ext cx="705600" cy="3593621"/>
            </a:xfrm>
            <a:prstGeom prst="rect">
              <a:avLst/>
            </a:prstGeom>
            <a:solidFill>
              <a:srgbClr val="00B0F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6DF3FEB1-64E8-4750-ABE5-58AD3EC7D980}"/>
                </a:ext>
              </a:extLst>
            </p:cNvPr>
            <p:cNvSpPr/>
            <p:nvPr/>
          </p:nvSpPr>
          <p:spPr>
            <a:xfrm>
              <a:off x="6612697" y="1514475"/>
              <a:ext cx="705600" cy="3593621"/>
            </a:xfrm>
            <a:prstGeom prst="rect">
              <a:avLst/>
            </a:prstGeom>
            <a:solidFill>
              <a:srgbClr val="92D05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DFA3C4F6-0D57-49E0-866C-AD3259A5BBD7}"/>
                </a:ext>
              </a:extLst>
            </p:cNvPr>
            <p:cNvSpPr/>
            <p:nvPr/>
          </p:nvSpPr>
          <p:spPr>
            <a:xfrm>
              <a:off x="7340012" y="1514475"/>
              <a:ext cx="705600" cy="3593621"/>
            </a:xfrm>
            <a:prstGeom prst="rect">
              <a:avLst/>
            </a:prstGeom>
            <a:solidFill>
              <a:srgbClr val="00B0F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BD67335B-C581-41EE-92A7-656BF8A415CA}"/>
                </a:ext>
              </a:extLst>
            </p:cNvPr>
            <p:cNvSpPr/>
            <p:nvPr/>
          </p:nvSpPr>
          <p:spPr>
            <a:xfrm>
              <a:off x="8067327" y="1514475"/>
              <a:ext cx="705600" cy="3593621"/>
            </a:xfrm>
            <a:prstGeom prst="rect">
              <a:avLst/>
            </a:prstGeom>
            <a:solidFill>
              <a:srgbClr val="92D05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B80C604E-27CD-4A00-88C3-B1722F223FC0}"/>
                </a:ext>
              </a:extLst>
            </p:cNvPr>
            <p:cNvSpPr/>
            <p:nvPr/>
          </p:nvSpPr>
          <p:spPr>
            <a:xfrm>
              <a:off x="8801502" y="1514475"/>
              <a:ext cx="705600" cy="3593621"/>
            </a:xfrm>
            <a:prstGeom prst="rect">
              <a:avLst/>
            </a:prstGeom>
            <a:solidFill>
              <a:srgbClr val="00B0F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3DFB2C5E-ABB0-4B59-8772-A909B31A3654}"/>
                </a:ext>
              </a:extLst>
            </p:cNvPr>
            <p:cNvSpPr/>
            <p:nvPr/>
          </p:nvSpPr>
          <p:spPr>
            <a:xfrm>
              <a:off x="9538342" y="1514475"/>
              <a:ext cx="705600" cy="3593621"/>
            </a:xfrm>
            <a:prstGeom prst="rect">
              <a:avLst/>
            </a:prstGeom>
            <a:solidFill>
              <a:srgbClr val="92D05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DCC2FD9B-68D0-4085-89FD-B3E0D91CF5EF}"/>
                </a:ext>
              </a:extLst>
            </p:cNvPr>
            <p:cNvSpPr/>
            <p:nvPr/>
          </p:nvSpPr>
          <p:spPr>
            <a:xfrm>
              <a:off x="10262992" y="1514475"/>
              <a:ext cx="705600" cy="3593621"/>
            </a:xfrm>
            <a:prstGeom prst="rect">
              <a:avLst/>
            </a:prstGeom>
            <a:solidFill>
              <a:srgbClr val="00B0F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C3F4B509-4FCB-4379-8C6A-7208ED7911EA}"/>
                </a:ext>
              </a:extLst>
            </p:cNvPr>
            <p:cNvSpPr/>
            <p:nvPr/>
          </p:nvSpPr>
          <p:spPr>
            <a:xfrm>
              <a:off x="10990307" y="1514475"/>
              <a:ext cx="296818" cy="3593621"/>
            </a:xfrm>
            <a:prstGeom prst="rect">
              <a:avLst/>
            </a:prstGeom>
            <a:solidFill>
              <a:srgbClr val="92D05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09555A95-1BD4-485D-AD65-BF2AE6E7AF27}"/>
                </a:ext>
              </a:extLst>
            </p:cNvPr>
            <p:cNvSpPr/>
            <p:nvPr/>
          </p:nvSpPr>
          <p:spPr>
            <a:xfrm>
              <a:off x="828675" y="1514474"/>
              <a:ext cx="619282" cy="3593621"/>
            </a:xfrm>
            <a:prstGeom prst="rect">
              <a:avLst/>
            </a:prstGeom>
            <a:solidFill>
              <a:srgbClr val="92D05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E8FED7AF-1245-422D-984C-6E11CEFF2DE3}"/>
              </a:ext>
            </a:extLst>
          </p:cNvPr>
          <p:cNvCxnSpPr>
            <a:stCxn id="30" idx="1"/>
          </p:cNvCxnSpPr>
          <p:nvPr/>
        </p:nvCxnSpPr>
        <p:spPr>
          <a:xfrm flipV="1">
            <a:off x="989541" y="2730500"/>
            <a:ext cx="10458450" cy="758585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4436887E-B70A-F5BE-0514-935EAA239660}"/>
              </a:ext>
            </a:extLst>
          </p:cNvPr>
          <p:cNvSpPr txBox="1"/>
          <p:nvPr/>
        </p:nvSpPr>
        <p:spPr>
          <a:xfrm>
            <a:off x="10094420" y="5999635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年数据</a:t>
            </a:r>
          </a:p>
        </p:txBody>
      </p:sp>
    </p:spTree>
    <p:extLst>
      <p:ext uri="{BB962C8B-B14F-4D97-AF65-F5344CB8AC3E}">
        <p14:creationId xmlns:p14="http://schemas.microsoft.com/office/powerpoint/2010/main" val="37169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0" y="152400"/>
            <a:ext cx="12192000" cy="6952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认可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的用户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461BC335-0E81-4951-A588-A2AAADD702C9}"/>
              </a:ext>
            </a:extLst>
          </p:cNvPr>
          <p:cNvCxnSpPr>
            <a:cxnSpLocks/>
          </p:cNvCxnSpPr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23E95A2C-15EC-8E34-0A97-8546B88398E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4E4E4"/>
              </a:clrFrom>
              <a:clrTo>
                <a:srgbClr val="E4E4E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038" y="1440613"/>
            <a:ext cx="11201924" cy="526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632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CD538C-9733-4EE4-DC5C-474F43799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21" y="858034"/>
            <a:ext cx="5991281" cy="2132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76F2E20-A030-0E4E-6F66-CEA5B69EA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127" y="858036"/>
            <a:ext cx="5643168" cy="2132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830377-C3DD-D0C1-64C4-3F3AC9EBAB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168" b="33165"/>
          <a:stretch/>
        </p:blipFill>
        <p:spPr>
          <a:xfrm>
            <a:off x="44002" y="224744"/>
            <a:ext cx="1365266" cy="66444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555294A-A59E-F47E-E91A-8A14C47C60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9095" y="224744"/>
            <a:ext cx="1365266" cy="73617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AE271F7-6319-D14F-7C5D-596404A36B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02" y="3517751"/>
            <a:ext cx="2047471" cy="56581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9870626-B5FC-5C0A-AC85-384B18ECE3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0831" y="2963996"/>
            <a:ext cx="4004262" cy="3833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7B60283C-E05B-D8F1-9317-95D076794591}"/>
              </a:ext>
            </a:extLst>
          </p:cNvPr>
          <p:cNvSpPr/>
          <p:nvPr/>
        </p:nvSpPr>
        <p:spPr>
          <a:xfrm>
            <a:off x="9295676" y="2956070"/>
            <a:ext cx="1409417" cy="383330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FD1E78C-FA36-EACE-4C64-0984425614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721" y="4205372"/>
            <a:ext cx="6019048" cy="22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259182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88EE3254-FACA-F8E8-562D-4DC1B4422666}"/>
              </a:ext>
            </a:extLst>
          </p:cNvPr>
          <p:cNvGrpSpPr/>
          <p:nvPr/>
        </p:nvGrpSpPr>
        <p:grpSpPr>
          <a:xfrm>
            <a:off x="726218" y="1017967"/>
            <a:ext cx="6353759" cy="5687633"/>
            <a:chOff x="715586" y="866554"/>
            <a:chExt cx="6353759" cy="5687633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26541AB1-541A-291E-0E52-71B084AF67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5502" b="47874"/>
            <a:stretch/>
          </p:blipFill>
          <p:spPr>
            <a:xfrm>
              <a:off x="715588" y="866554"/>
              <a:ext cx="6353757" cy="1531088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5959E0C8-5C62-C933-9410-9F4D7F872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75854"/>
            <a:stretch/>
          </p:blipFill>
          <p:spPr>
            <a:xfrm>
              <a:off x="715587" y="2577410"/>
              <a:ext cx="6353757" cy="138853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3680FD0-00C6-9669-41E1-080EB95575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4992"/>
            <a:stretch/>
          </p:blipFill>
          <p:spPr>
            <a:xfrm>
              <a:off x="715586" y="3965945"/>
              <a:ext cx="6353757" cy="2588242"/>
            </a:xfrm>
            <a:prstGeom prst="rect">
              <a:avLst/>
            </a:prstGeom>
          </p:spPr>
        </p:pic>
      </p:grpSp>
      <p:sp>
        <p:nvSpPr>
          <p:cNvPr id="7" name="标题 1">
            <a:extLst>
              <a:ext uri="{FF2B5EF4-FFF2-40B4-BE49-F238E27FC236}">
                <a16:creationId xmlns:a16="http://schemas.microsoft.com/office/drawing/2014/main" id="{D595E0EF-62A9-3AFE-3BEC-35BDF9828A3D}"/>
              </a:ext>
            </a:extLst>
          </p:cNvPr>
          <p:cNvSpPr txBox="1">
            <a:spLocks/>
          </p:cNvSpPr>
          <p:nvPr/>
        </p:nvSpPr>
        <p:spPr>
          <a:xfrm>
            <a:off x="0" y="152400"/>
            <a:ext cx="12192000" cy="6952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已发表的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相关资料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F8160904-EB1E-D5E0-7829-A120324B8AAB}"/>
              </a:ext>
            </a:extLst>
          </p:cNvPr>
          <p:cNvCxnSpPr>
            <a:cxnSpLocks/>
          </p:cNvCxnSpPr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AEE60B2E-8458-06C4-8ABA-EF1CE9569D8F}"/>
              </a:ext>
            </a:extLst>
          </p:cNvPr>
          <p:cNvSpPr txBox="1"/>
          <p:nvPr/>
        </p:nvSpPr>
        <p:spPr>
          <a:xfrm>
            <a:off x="7264332" y="1727791"/>
            <a:ext cx="3256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Molecular Plant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1ACC128-202F-2C05-D35D-A371F2C4B8A4}"/>
              </a:ext>
            </a:extLst>
          </p:cNvPr>
          <p:cNvSpPr txBox="1"/>
          <p:nvPr/>
        </p:nvSpPr>
        <p:spPr>
          <a:xfrm>
            <a:off x="7264332" y="3075815"/>
            <a:ext cx="1306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iMeta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BF1644D-3600-8483-7B66-DAF138C15575}"/>
              </a:ext>
            </a:extLst>
          </p:cNvPr>
          <p:cNvSpPr txBox="1"/>
          <p:nvPr/>
        </p:nvSpPr>
        <p:spPr>
          <a:xfrm>
            <a:off x="7264332" y="4594499"/>
            <a:ext cx="52352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Integrative Bioinformatics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5A58C24-FFFA-A15F-8D1C-2C8F309D8AA2}"/>
              </a:ext>
            </a:extLst>
          </p:cNvPr>
          <p:cNvSpPr txBox="1"/>
          <p:nvPr/>
        </p:nvSpPr>
        <p:spPr>
          <a:xfrm>
            <a:off x="7264332" y="5820795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科学观察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954721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D9BB2B-FFDF-1CF2-0C0E-81056735491A}"/>
              </a:ext>
            </a:extLst>
          </p:cNvPr>
          <p:cNvSpPr txBox="1">
            <a:spLocks/>
          </p:cNvSpPr>
          <p:nvPr/>
        </p:nvSpPr>
        <p:spPr>
          <a:xfrm>
            <a:off x="0" y="152400"/>
            <a:ext cx="12192000" cy="6952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生物软件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-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联名合作商家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活动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4300491F-DB66-D74B-2835-D26C4175F2EE}"/>
              </a:ext>
            </a:extLst>
          </p:cNvPr>
          <p:cNvCxnSpPr>
            <a:cxnSpLocks/>
          </p:cNvCxnSpPr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9BF7194C-C3C7-8405-578B-C0E1C61C4B39}"/>
              </a:ext>
            </a:extLst>
          </p:cNvPr>
          <p:cNvSpPr txBox="1"/>
          <p:nvPr/>
        </p:nvSpPr>
        <p:spPr>
          <a:xfrm>
            <a:off x="1807830" y="1216829"/>
            <a:ext cx="10481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TBTOOLS85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8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TopEdit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（投必得）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文稿优化，润色，最强优惠码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F3624B4-B0EB-9253-1403-02026D1D6832}"/>
              </a:ext>
            </a:extLst>
          </p:cNvPr>
          <p:cNvSpPr txBox="1"/>
          <p:nvPr/>
        </p:nvSpPr>
        <p:spPr>
          <a:xfrm>
            <a:off x="1807830" y="2040321"/>
            <a:ext cx="8701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TBserver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孪烽计算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服务器、工作站、数据分析电脑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68FC9AB-394F-10BC-6D6A-45752ED8C82F}"/>
              </a:ext>
            </a:extLst>
          </p:cNvPr>
          <p:cNvSpPr txBox="1"/>
          <p:nvPr/>
        </p:nvSpPr>
        <p:spPr>
          <a:xfrm>
            <a:off x="1807830" y="2863813"/>
            <a:ext cx="101927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IVYTBTOOLS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8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ivySCI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文献管理神器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用户一个月会员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66D49DF-95D5-892C-425C-5FB5AADAADB2}"/>
              </a:ext>
            </a:extLst>
          </p:cNvPr>
          <p:cNvSpPr txBox="1"/>
          <p:nvPr/>
        </p:nvSpPr>
        <p:spPr>
          <a:xfrm>
            <a:off x="1807830" y="3727613"/>
            <a:ext cx="8622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Ai.TBtools.icu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沃奇生物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搭建的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ChatGPT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网站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– 1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EC817D9-C7EE-EA5F-4B2E-EE527AEF2A8D}"/>
              </a:ext>
            </a:extLst>
          </p:cNvPr>
          <p:cNvSpPr txBox="1"/>
          <p:nvPr/>
        </p:nvSpPr>
        <p:spPr>
          <a:xfrm>
            <a:off x="1807830" y="4510797"/>
            <a:ext cx="8404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TBtools.chat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：沃奇生物搭建的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ChatGPT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网站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– 2 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6C1DD6C-310F-52FD-DE6F-90E8DC597F67}"/>
              </a:ext>
            </a:extLst>
          </p:cNvPr>
          <p:cNvSpPr txBox="1"/>
          <p:nvPr/>
        </p:nvSpPr>
        <p:spPr>
          <a:xfrm>
            <a:off x="1807830" y="5293981"/>
            <a:ext cx="5929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众筹插件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：沃奇生物维护的众筹插件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A69A469-D83A-ED27-D00E-00BBDBBB9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33" y="1238473"/>
            <a:ext cx="1596812" cy="4862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D13D17-63A3-C348-B483-E92257AF4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8" y="2001006"/>
            <a:ext cx="1685863" cy="58417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2A47F70-EE70-3F7C-F168-884513E4BB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57" y="2828911"/>
            <a:ext cx="1749140" cy="53467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CB40E42-C0F4-2C5A-8D15-5CFE082C93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62" y="3823307"/>
            <a:ext cx="1232354" cy="1232354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DD6D2FC3-1471-771F-6877-0C572F1B6865}"/>
              </a:ext>
            </a:extLst>
          </p:cNvPr>
          <p:cNvSpPr txBox="1"/>
          <p:nvPr/>
        </p:nvSpPr>
        <p:spPr>
          <a:xfrm>
            <a:off x="119014" y="4910988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沃奇生物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5B9656F-F81F-182D-19EF-3F7E66F729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2785" y="5523198"/>
            <a:ext cx="2081996" cy="783051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751BC4AB-3F1B-CEB1-05B5-663F777F197F}"/>
              </a:ext>
            </a:extLst>
          </p:cNvPr>
          <p:cNvSpPr txBox="1"/>
          <p:nvPr/>
        </p:nvSpPr>
        <p:spPr>
          <a:xfrm>
            <a:off x="8078201" y="6306249"/>
            <a:ext cx="39223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支持了所有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相关文件传输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667188B-C41C-8A44-1C34-DEB787BFD553}"/>
              </a:ext>
            </a:extLst>
          </p:cNvPr>
          <p:cNvSpPr txBox="1"/>
          <p:nvPr/>
        </p:nvSpPr>
        <p:spPr>
          <a:xfrm>
            <a:off x="1807830" y="1644269"/>
            <a:ext cx="61600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hlinkClick r:id="rId8"/>
              </a:rPr>
              <a:t>https://mp.weixin.qq.com/s/JhSSpuNyxuLxjXg47wfSKQ</a:t>
            </a:r>
            <a:r>
              <a:rPr lang="zh-CN" altLang="en-US" dirty="0"/>
              <a:t> 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D37A67D-FB11-4280-2E96-2A0B71648A40}"/>
              </a:ext>
            </a:extLst>
          </p:cNvPr>
          <p:cNvSpPr txBox="1"/>
          <p:nvPr/>
        </p:nvSpPr>
        <p:spPr>
          <a:xfrm>
            <a:off x="1807830" y="2497683"/>
            <a:ext cx="61600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hlinkClick r:id="rId9"/>
              </a:rPr>
              <a:t>https://mp.weixin.qq.com/s/6o5ZrsD832IgToKj-W6g6g</a:t>
            </a:r>
            <a:r>
              <a:rPr lang="zh-CN" altLang="en-US" dirty="0"/>
              <a:t> 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F2E4CCA-E0EF-7F32-A529-D5CC8BB53F6D}"/>
              </a:ext>
            </a:extLst>
          </p:cNvPr>
          <p:cNvSpPr txBox="1"/>
          <p:nvPr/>
        </p:nvSpPr>
        <p:spPr>
          <a:xfrm>
            <a:off x="1807830" y="3334831"/>
            <a:ext cx="61600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hlinkClick r:id="rId10"/>
              </a:rPr>
              <a:t>https://www.ivysci.com/help/coupon</a:t>
            </a:r>
            <a:r>
              <a:rPr lang="zh-CN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87148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0EE4E310-718D-937C-747D-7D806B3D415F}"/>
              </a:ext>
            </a:extLst>
          </p:cNvPr>
          <p:cNvCxnSpPr>
            <a:cxnSpLocks/>
          </p:cNvCxnSpPr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7E6B35BE-521A-CCCE-7BDF-E04FE707D6AB}"/>
              </a:ext>
            </a:extLst>
          </p:cNvPr>
          <p:cNvSpPr txBox="1"/>
          <p:nvPr/>
        </p:nvSpPr>
        <p:spPr>
          <a:xfrm>
            <a:off x="0" y="26675"/>
            <a:ext cx="12192000" cy="886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至于其他：如果旁门左道做到极致？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F0410F9-F7D9-312A-5E2D-EAE0160875B6}"/>
              </a:ext>
            </a:extLst>
          </p:cNvPr>
          <p:cNvSpPr txBox="1"/>
          <p:nvPr/>
        </p:nvSpPr>
        <p:spPr>
          <a:xfrm>
            <a:off x="8377646" y="2158964"/>
            <a:ext cx="2185669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EasyGUI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8613777-28A3-2A98-3083-CE4DDBC6D211}"/>
              </a:ext>
            </a:extLst>
          </p:cNvPr>
          <p:cNvSpPr txBox="1"/>
          <p:nvPr/>
        </p:nvSpPr>
        <p:spPr>
          <a:xfrm>
            <a:off x="161796" y="1859286"/>
            <a:ext cx="2548067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Fasta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Extract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3D34899-D709-2DA1-A109-3228B348253E}"/>
              </a:ext>
            </a:extLst>
          </p:cNvPr>
          <p:cNvSpPr txBox="1"/>
          <p:nvPr/>
        </p:nvSpPr>
        <p:spPr>
          <a:xfrm>
            <a:off x="2350180" y="3105734"/>
            <a:ext cx="2395219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BioCJava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C81E9D8-F6A7-439A-3BD7-F1D94A163ABA}"/>
              </a:ext>
            </a:extLst>
          </p:cNvPr>
          <p:cNvSpPr txBox="1"/>
          <p:nvPr/>
        </p:nvSpPr>
        <p:spPr>
          <a:xfrm>
            <a:off x="228471" y="3659514"/>
            <a:ext cx="2395219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Blast3go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B89F87B-32B0-94EC-D892-10404747C611}"/>
              </a:ext>
            </a:extLst>
          </p:cNvPr>
          <p:cNvSpPr txBox="1"/>
          <p:nvPr/>
        </p:nvSpPr>
        <p:spPr>
          <a:xfrm>
            <a:off x="2623690" y="5734110"/>
            <a:ext cx="2395219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EasyCodeML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66DA2B4-B177-9A73-2085-7FB61C270E06}"/>
              </a:ext>
            </a:extLst>
          </p:cNvPr>
          <p:cNvSpPr txBox="1"/>
          <p:nvPr/>
        </p:nvSpPr>
        <p:spPr>
          <a:xfrm>
            <a:off x="3040349" y="4361944"/>
            <a:ext cx="1220854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JJplot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C393F8A-AF68-1EFC-3B73-DC6B8ECFBE44}"/>
              </a:ext>
            </a:extLst>
          </p:cNvPr>
          <p:cNvSpPr txBox="1"/>
          <p:nvPr/>
        </p:nvSpPr>
        <p:spPr>
          <a:xfrm>
            <a:off x="4742047" y="4385473"/>
            <a:ext cx="1887738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JJplot2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8647A9B-47B7-379A-B06A-D641325A8077}"/>
              </a:ext>
            </a:extLst>
          </p:cNvPr>
          <p:cNvSpPr txBox="1"/>
          <p:nvPr/>
        </p:nvSpPr>
        <p:spPr>
          <a:xfrm>
            <a:off x="6738920" y="4157457"/>
            <a:ext cx="1515309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JIGplot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箭头: 右 11">
            <a:extLst>
              <a:ext uri="{FF2B5EF4-FFF2-40B4-BE49-F238E27FC236}">
                <a16:creationId xmlns:a16="http://schemas.microsoft.com/office/drawing/2014/main" id="{49241CF1-F0A6-CB54-58C2-F0439F7162FF}"/>
              </a:ext>
            </a:extLst>
          </p:cNvPr>
          <p:cNvSpPr/>
          <p:nvPr/>
        </p:nvSpPr>
        <p:spPr>
          <a:xfrm rot="3995253">
            <a:off x="1888814" y="2633553"/>
            <a:ext cx="590550" cy="45797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13" name="箭头: 右 12">
            <a:extLst>
              <a:ext uri="{FF2B5EF4-FFF2-40B4-BE49-F238E27FC236}">
                <a16:creationId xmlns:a16="http://schemas.microsoft.com/office/drawing/2014/main" id="{23260D64-46A2-17FE-F1E7-8ABE0A395E4A}"/>
              </a:ext>
            </a:extLst>
          </p:cNvPr>
          <p:cNvSpPr/>
          <p:nvPr/>
        </p:nvSpPr>
        <p:spPr>
          <a:xfrm rot="19746824">
            <a:off x="1845325" y="3761803"/>
            <a:ext cx="590550" cy="45797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14" name="箭头: 右 13">
            <a:extLst>
              <a:ext uri="{FF2B5EF4-FFF2-40B4-BE49-F238E27FC236}">
                <a16:creationId xmlns:a16="http://schemas.microsoft.com/office/drawing/2014/main" id="{DBE5C9E9-63B2-DFED-16B4-80AF679BAA22}"/>
              </a:ext>
            </a:extLst>
          </p:cNvPr>
          <p:cNvSpPr/>
          <p:nvPr/>
        </p:nvSpPr>
        <p:spPr>
          <a:xfrm rot="16200000">
            <a:off x="3308516" y="5287168"/>
            <a:ext cx="590550" cy="45797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15" name="箭头: 右 14">
            <a:extLst>
              <a:ext uri="{FF2B5EF4-FFF2-40B4-BE49-F238E27FC236}">
                <a16:creationId xmlns:a16="http://schemas.microsoft.com/office/drawing/2014/main" id="{B37BCAD4-37B8-F672-C42B-85F984E892C8}"/>
              </a:ext>
            </a:extLst>
          </p:cNvPr>
          <p:cNvSpPr/>
          <p:nvPr/>
        </p:nvSpPr>
        <p:spPr>
          <a:xfrm>
            <a:off x="4153405" y="4576665"/>
            <a:ext cx="590550" cy="45797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16" name="箭头: 右 15">
            <a:extLst>
              <a:ext uri="{FF2B5EF4-FFF2-40B4-BE49-F238E27FC236}">
                <a16:creationId xmlns:a16="http://schemas.microsoft.com/office/drawing/2014/main" id="{3584CA7E-7FE8-2511-C55D-F47CA7674B61}"/>
              </a:ext>
            </a:extLst>
          </p:cNvPr>
          <p:cNvSpPr/>
          <p:nvPr/>
        </p:nvSpPr>
        <p:spPr>
          <a:xfrm>
            <a:off x="6234592" y="4526254"/>
            <a:ext cx="590550" cy="45797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17" name="箭头: 右 16">
            <a:extLst>
              <a:ext uri="{FF2B5EF4-FFF2-40B4-BE49-F238E27FC236}">
                <a16:creationId xmlns:a16="http://schemas.microsoft.com/office/drawing/2014/main" id="{7BF28939-9154-22CC-7740-F9931B74D5F6}"/>
              </a:ext>
            </a:extLst>
          </p:cNvPr>
          <p:cNvSpPr/>
          <p:nvPr/>
        </p:nvSpPr>
        <p:spPr>
          <a:xfrm rot="16200000">
            <a:off x="3301972" y="3914700"/>
            <a:ext cx="590550" cy="45797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18" name="箭头: 右 17">
            <a:extLst>
              <a:ext uri="{FF2B5EF4-FFF2-40B4-BE49-F238E27FC236}">
                <a16:creationId xmlns:a16="http://schemas.microsoft.com/office/drawing/2014/main" id="{C0C10F49-0580-EE78-2303-E0A35BAAD5D3}"/>
              </a:ext>
            </a:extLst>
          </p:cNvPr>
          <p:cNvSpPr/>
          <p:nvPr/>
        </p:nvSpPr>
        <p:spPr>
          <a:xfrm>
            <a:off x="6291145" y="3310312"/>
            <a:ext cx="590550" cy="45797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57D838A-06C9-A945-0262-8A7020067F92}"/>
              </a:ext>
            </a:extLst>
          </p:cNvPr>
          <p:cNvSpPr txBox="1"/>
          <p:nvPr/>
        </p:nvSpPr>
        <p:spPr>
          <a:xfrm>
            <a:off x="4711857" y="3141647"/>
            <a:ext cx="1546219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箭头: 右 19">
            <a:extLst>
              <a:ext uri="{FF2B5EF4-FFF2-40B4-BE49-F238E27FC236}">
                <a16:creationId xmlns:a16="http://schemas.microsoft.com/office/drawing/2014/main" id="{94CE8A16-2557-0746-846C-4472A40BD587}"/>
              </a:ext>
            </a:extLst>
          </p:cNvPr>
          <p:cNvSpPr/>
          <p:nvPr/>
        </p:nvSpPr>
        <p:spPr>
          <a:xfrm>
            <a:off x="4136367" y="3310312"/>
            <a:ext cx="590550" cy="45797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21" name="箭头: 右 20">
            <a:extLst>
              <a:ext uri="{FF2B5EF4-FFF2-40B4-BE49-F238E27FC236}">
                <a16:creationId xmlns:a16="http://schemas.microsoft.com/office/drawing/2014/main" id="{F114DB8E-ED54-A02E-5277-A092EE9B579B}"/>
              </a:ext>
            </a:extLst>
          </p:cNvPr>
          <p:cNvSpPr/>
          <p:nvPr/>
        </p:nvSpPr>
        <p:spPr>
          <a:xfrm rot="16200000">
            <a:off x="5086447" y="3915772"/>
            <a:ext cx="590550" cy="45797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22" name="箭头: 右 21">
            <a:extLst>
              <a:ext uri="{FF2B5EF4-FFF2-40B4-BE49-F238E27FC236}">
                <a16:creationId xmlns:a16="http://schemas.microsoft.com/office/drawing/2014/main" id="{0E303842-5511-282D-D153-0C4D810A6D63}"/>
              </a:ext>
            </a:extLst>
          </p:cNvPr>
          <p:cNvSpPr/>
          <p:nvPr/>
        </p:nvSpPr>
        <p:spPr>
          <a:xfrm rot="13651974">
            <a:off x="6206966" y="3973353"/>
            <a:ext cx="590550" cy="45797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813C832-0708-D604-88DA-4CD92F792531}"/>
              </a:ext>
            </a:extLst>
          </p:cNvPr>
          <p:cNvSpPr txBox="1"/>
          <p:nvPr/>
        </p:nvSpPr>
        <p:spPr>
          <a:xfrm>
            <a:off x="6870518" y="3153526"/>
            <a:ext cx="1968682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-II</a:t>
            </a:r>
          </a:p>
        </p:txBody>
      </p:sp>
      <p:sp>
        <p:nvSpPr>
          <p:cNvPr id="24" name="箭头: 右 23">
            <a:extLst>
              <a:ext uri="{FF2B5EF4-FFF2-40B4-BE49-F238E27FC236}">
                <a16:creationId xmlns:a16="http://schemas.microsoft.com/office/drawing/2014/main" id="{83786F6E-8E51-48B6-355E-4FBA74600228}"/>
              </a:ext>
            </a:extLst>
          </p:cNvPr>
          <p:cNvSpPr/>
          <p:nvPr/>
        </p:nvSpPr>
        <p:spPr>
          <a:xfrm rot="6792085">
            <a:off x="8437217" y="2830948"/>
            <a:ext cx="590550" cy="45797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51C0E50-55E4-7764-EEF4-5434E201F312}"/>
              </a:ext>
            </a:extLst>
          </p:cNvPr>
          <p:cNvSpPr txBox="1"/>
          <p:nvPr/>
        </p:nvSpPr>
        <p:spPr>
          <a:xfrm>
            <a:off x="2720462" y="2126262"/>
            <a:ext cx="2206974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sRNAminer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箭头: 右 25">
            <a:extLst>
              <a:ext uri="{FF2B5EF4-FFF2-40B4-BE49-F238E27FC236}">
                <a16:creationId xmlns:a16="http://schemas.microsoft.com/office/drawing/2014/main" id="{5A5D0E5E-E0B8-909A-9717-D8AEBEB38609}"/>
              </a:ext>
            </a:extLst>
          </p:cNvPr>
          <p:cNvSpPr/>
          <p:nvPr/>
        </p:nvSpPr>
        <p:spPr>
          <a:xfrm rot="13509137">
            <a:off x="4304442" y="2697172"/>
            <a:ext cx="590550" cy="45797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C43C7782-263A-D1DD-4B54-E4E8FD4B7D41}"/>
              </a:ext>
            </a:extLst>
          </p:cNvPr>
          <p:cNvSpPr txBox="1"/>
          <p:nvPr/>
        </p:nvSpPr>
        <p:spPr>
          <a:xfrm>
            <a:off x="4599717" y="1519194"/>
            <a:ext cx="2995749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sRNAanno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F213ECC5-5CA8-2328-E8E2-49661FCAF74A}"/>
              </a:ext>
            </a:extLst>
          </p:cNvPr>
          <p:cNvSpPr txBox="1"/>
          <p:nvPr/>
        </p:nvSpPr>
        <p:spPr>
          <a:xfrm>
            <a:off x="5806216" y="2123591"/>
            <a:ext cx="2531675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sRNAbrowser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箭头: 右 28">
            <a:extLst>
              <a:ext uri="{FF2B5EF4-FFF2-40B4-BE49-F238E27FC236}">
                <a16:creationId xmlns:a16="http://schemas.microsoft.com/office/drawing/2014/main" id="{2AA1B950-58A8-E4F5-0476-97199CF05143}"/>
              </a:ext>
            </a:extLst>
          </p:cNvPr>
          <p:cNvSpPr/>
          <p:nvPr/>
        </p:nvSpPr>
        <p:spPr>
          <a:xfrm rot="2889961">
            <a:off x="8538327" y="3757781"/>
            <a:ext cx="590550" cy="45797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642D2432-EAD9-7E10-52B9-BCC5024DB4A8}"/>
              </a:ext>
            </a:extLst>
          </p:cNvPr>
          <p:cNvSpPr txBox="1"/>
          <p:nvPr/>
        </p:nvSpPr>
        <p:spPr>
          <a:xfrm>
            <a:off x="9006789" y="4083871"/>
            <a:ext cx="875399" cy="906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???</a:t>
            </a:r>
          </a:p>
        </p:txBody>
      </p:sp>
      <p:sp>
        <p:nvSpPr>
          <p:cNvPr id="31" name="箭头: 右 30">
            <a:extLst>
              <a:ext uri="{FF2B5EF4-FFF2-40B4-BE49-F238E27FC236}">
                <a16:creationId xmlns:a16="http://schemas.microsoft.com/office/drawing/2014/main" id="{DA0C0CDD-E6A6-6541-3307-F79DF5D2E36D}"/>
              </a:ext>
            </a:extLst>
          </p:cNvPr>
          <p:cNvSpPr/>
          <p:nvPr/>
        </p:nvSpPr>
        <p:spPr>
          <a:xfrm rot="16200000">
            <a:off x="5105861" y="2327984"/>
            <a:ext cx="590550" cy="45797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32" name="箭头: 右 31">
            <a:extLst>
              <a:ext uri="{FF2B5EF4-FFF2-40B4-BE49-F238E27FC236}">
                <a16:creationId xmlns:a16="http://schemas.microsoft.com/office/drawing/2014/main" id="{B869188B-13CD-550B-90E1-EBB94F0233D3}"/>
              </a:ext>
            </a:extLst>
          </p:cNvPr>
          <p:cNvSpPr/>
          <p:nvPr/>
        </p:nvSpPr>
        <p:spPr>
          <a:xfrm rot="18717328">
            <a:off x="5781527" y="2734448"/>
            <a:ext cx="590550" cy="45797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33" name="箭头: 右 32">
            <a:extLst>
              <a:ext uri="{FF2B5EF4-FFF2-40B4-BE49-F238E27FC236}">
                <a16:creationId xmlns:a16="http://schemas.microsoft.com/office/drawing/2014/main" id="{1D64C5E3-DD14-8E0E-5295-248642F67949}"/>
              </a:ext>
            </a:extLst>
          </p:cNvPr>
          <p:cNvSpPr/>
          <p:nvPr/>
        </p:nvSpPr>
        <p:spPr>
          <a:xfrm rot="18717328">
            <a:off x="6897564" y="1726464"/>
            <a:ext cx="590550" cy="45797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7A26F01C-36DB-24A7-E5A9-5D7E4C72F1A7}"/>
              </a:ext>
            </a:extLst>
          </p:cNvPr>
          <p:cNvSpPr txBox="1"/>
          <p:nvPr/>
        </p:nvSpPr>
        <p:spPr>
          <a:xfrm>
            <a:off x="7405772" y="1236223"/>
            <a:ext cx="1968683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IGV-sRNA</a:t>
            </a:r>
          </a:p>
        </p:txBody>
      </p:sp>
      <p:sp>
        <p:nvSpPr>
          <p:cNvPr id="35" name="箭头: 右 34">
            <a:extLst>
              <a:ext uri="{FF2B5EF4-FFF2-40B4-BE49-F238E27FC236}">
                <a16:creationId xmlns:a16="http://schemas.microsoft.com/office/drawing/2014/main" id="{0028702B-9C39-ACB8-249E-E62CD13C99E4}"/>
              </a:ext>
            </a:extLst>
          </p:cNvPr>
          <p:cNvSpPr/>
          <p:nvPr/>
        </p:nvSpPr>
        <p:spPr>
          <a:xfrm>
            <a:off x="9291638" y="1323646"/>
            <a:ext cx="590550" cy="45797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12DD7253-E481-0470-948E-242152BACAA0}"/>
              </a:ext>
            </a:extLst>
          </p:cNvPr>
          <p:cNvSpPr txBox="1"/>
          <p:nvPr/>
        </p:nvSpPr>
        <p:spPr>
          <a:xfrm>
            <a:off x="9955086" y="1226794"/>
            <a:ext cx="1968683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GSAme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箭头: 右 36">
            <a:extLst>
              <a:ext uri="{FF2B5EF4-FFF2-40B4-BE49-F238E27FC236}">
                <a16:creationId xmlns:a16="http://schemas.microsoft.com/office/drawing/2014/main" id="{C86FCFE2-F525-541A-8600-357D84F0D5B8}"/>
              </a:ext>
            </a:extLst>
          </p:cNvPr>
          <p:cNvSpPr/>
          <p:nvPr/>
        </p:nvSpPr>
        <p:spPr>
          <a:xfrm rot="5400000">
            <a:off x="10808683" y="1928234"/>
            <a:ext cx="590550" cy="45797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576CE55E-2880-289B-6156-FB8B771FF2C5}"/>
              </a:ext>
            </a:extLst>
          </p:cNvPr>
          <p:cNvSpPr txBox="1"/>
          <p:nvPr/>
        </p:nvSpPr>
        <p:spPr>
          <a:xfrm>
            <a:off x="10383711" y="2412462"/>
            <a:ext cx="1968683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GSAman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4670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B974C0A4-A5E9-2F96-D87C-BDA9746C2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04063"/>
          </a:xfrm>
        </p:spPr>
        <p:txBody>
          <a:bodyPr/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上游数据分析已有“妥善”解决办法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82A3DA48-6774-1517-52C9-2E72A15167AE}"/>
              </a:ext>
            </a:extLst>
          </p:cNvPr>
          <p:cNvCxnSpPr>
            <a:cxnSpLocks/>
          </p:cNvCxnSpPr>
          <p:nvPr/>
        </p:nvCxnSpPr>
        <p:spPr>
          <a:xfrm>
            <a:off x="0" y="1004064"/>
            <a:ext cx="12192000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E5835136-6696-5A9E-8E68-A6D635917D5B}"/>
              </a:ext>
            </a:extLst>
          </p:cNvPr>
          <p:cNvSpPr txBox="1"/>
          <p:nvPr/>
        </p:nvSpPr>
        <p:spPr>
          <a:xfrm>
            <a:off x="5111393" y="4537802"/>
            <a:ext cx="6642243" cy="1955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软件框架完善，分析流程相对稳定一致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课题合作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数据分析服务提供商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B8B6088-797A-66DB-74EC-C66AAB51B69A}"/>
              </a:ext>
            </a:extLst>
          </p:cNvPr>
          <p:cNvSpPr txBox="1"/>
          <p:nvPr/>
        </p:nvSpPr>
        <p:spPr>
          <a:xfrm>
            <a:off x="642132" y="2700654"/>
            <a:ext cx="3482942" cy="3905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RNAseq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hisat2 - </a:t>
            </a: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stringtie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Resequencing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bwa - GATK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ChIPseq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bowtie2 - macs2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C3D6630-9605-F626-00FA-777E08649C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428" y="1239518"/>
            <a:ext cx="7530091" cy="3145018"/>
          </a:xfrm>
          <a:prstGeom prst="rect">
            <a:avLst/>
          </a:prstGeom>
        </p:spPr>
      </p:pic>
      <p:pic>
        <p:nvPicPr>
          <p:cNvPr id="1026" name="Picture 2" descr="Nextflow Workshop 2018">
            <a:extLst>
              <a:ext uri="{FF2B5EF4-FFF2-40B4-BE49-F238E27FC236}">
                <a16:creationId xmlns:a16="http://schemas.microsoft.com/office/drawing/2014/main" id="{304AE4D2-2A8F-B025-D661-B72983279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70" y="1612804"/>
            <a:ext cx="3530958" cy="70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363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27784"/>
          </a:xfrm>
        </p:spPr>
        <p:txBody>
          <a:bodyPr/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下游分析「个性化」「繁琐」，无固定流程</a:t>
            </a:r>
          </a:p>
        </p:txBody>
      </p:sp>
      <p:sp>
        <p:nvSpPr>
          <p:cNvPr id="14" name="圆角矩形 32">
            <a:extLst>
              <a:ext uri="{FF2B5EF4-FFF2-40B4-BE49-F238E27FC236}">
                <a16:creationId xmlns:a16="http://schemas.microsoft.com/office/drawing/2014/main" id="{FFBA0315-88CA-4E90-B9DB-0D9CF46367EB}"/>
              </a:ext>
            </a:extLst>
          </p:cNvPr>
          <p:cNvSpPr/>
          <p:nvPr/>
        </p:nvSpPr>
        <p:spPr>
          <a:xfrm>
            <a:off x="8069615" y="2130827"/>
            <a:ext cx="2948104" cy="2403215"/>
          </a:xfrm>
          <a:prstGeom prst="roundRect">
            <a:avLst/>
          </a:pr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标注 6">
            <a:extLst>
              <a:ext uri="{FF2B5EF4-FFF2-40B4-BE49-F238E27FC236}">
                <a16:creationId xmlns:a16="http://schemas.microsoft.com/office/drawing/2014/main" id="{DA54DC56-A937-41BD-AF2E-278D77F6E2CB}"/>
              </a:ext>
            </a:extLst>
          </p:cNvPr>
          <p:cNvSpPr/>
          <p:nvPr/>
        </p:nvSpPr>
        <p:spPr>
          <a:xfrm>
            <a:off x="7715042" y="2822637"/>
            <a:ext cx="2182651" cy="540290"/>
          </a:xfrm>
          <a:custGeom>
            <a:avLst/>
            <a:gdLst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2167283 w 5201478"/>
              <a:gd name="connsiteY12" fmla="*/ 887896 h 887896"/>
              <a:gd name="connsiteX13" fmla="*/ 291283 w 5201478"/>
              <a:gd name="connsiteY13" fmla="*/ 1138034 h 887896"/>
              <a:gd name="connsiteX14" fmla="*/ 866913 w 5201478"/>
              <a:gd name="connsiteY14" fmla="*/ 887896 h 887896"/>
              <a:gd name="connsiteX15" fmla="*/ 147986 w 5201478"/>
              <a:gd name="connsiteY15" fmla="*/ 887896 h 887896"/>
              <a:gd name="connsiteX16" fmla="*/ 0 w 5201478"/>
              <a:gd name="connsiteY16" fmla="*/ 739910 h 887896"/>
              <a:gd name="connsiteX17" fmla="*/ 0 w 5201478"/>
              <a:gd name="connsiteY17" fmla="*/ 739913 h 887896"/>
              <a:gd name="connsiteX18" fmla="*/ 0 w 5201478"/>
              <a:gd name="connsiteY18" fmla="*/ 517939 h 887896"/>
              <a:gd name="connsiteX19" fmla="*/ 0 w 5201478"/>
              <a:gd name="connsiteY19" fmla="*/ 517939 h 887896"/>
              <a:gd name="connsiteX20" fmla="*/ 0 w 5201478"/>
              <a:gd name="connsiteY20" fmla="*/ 147986 h 887896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392030 w 5201478"/>
              <a:gd name="connsiteY12" fmla="*/ 1099930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10930 w 5201478"/>
              <a:gd name="connsiteY14" fmla="*/ 8945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96655 w 5201478"/>
              <a:gd name="connsiteY14" fmla="*/ 9072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15809"/>
              <a:gd name="connsiteX1" fmla="*/ 147986 w 5201478"/>
              <a:gd name="connsiteY1" fmla="*/ 0 h 1115809"/>
              <a:gd name="connsiteX2" fmla="*/ 866913 w 5201478"/>
              <a:gd name="connsiteY2" fmla="*/ 0 h 1115809"/>
              <a:gd name="connsiteX3" fmla="*/ 866913 w 5201478"/>
              <a:gd name="connsiteY3" fmla="*/ 0 h 1115809"/>
              <a:gd name="connsiteX4" fmla="*/ 2167283 w 5201478"/>
              <a:gd name="connsiteY4" fmla="*/ 0 h 1115809"/>
              <a:gd name="connsiteX5" fmla="*/ 5053492 w 5201478"/>
              <a:gd name="connsiteY5" fmla="*/ 0 h 1115809"/>
              <a:gd name="connsiteX6" fmla="*/ 5201478 w 5201478"/>
              <a:gd name="connsiteY6" fmla="*/ 147986 h 1115809"/>
              <a:gd name="connsiteX7" fmla="*/ 5201478 w 5201478"/>
              <a:gd name="connsiteY7" fmla="*/ 517939 h 1115809"/>
              <a:gd name="connsiteX8" fmla="*/ 5201478 w 5201478"/>
              <a:gd name="connsiteY8" fmla="*/ 517939 h 1115809"/>
              <a:gd name="connsiteX9" fmla="*/ 5201478 w 5201478"/>
              <a:gd name="connsiteY9" fmla="*/ 739913 h 1115809"/>
              <a:gd name="connsiteX10" fmla="*/ 5201478 w 5201478"/>
              <a:gd name="connsiteY10" fmla="*/ 739910 h 1115809"/>
              <a:gd name="connsiteX11" fmla="*/ 5053492 w 5201478"/>
              <a:gd name="connsiteY11" fmla="*/ 887896 h 1115809"/>
              <a:gd name="connsiteX12" fmla="*/ 1126986 w 5201478"/>
              <a:gd name="connsiteY12" fmla="*/ 861391 h 1115809"/>
              <a:gd name="connsiteX13" fmla="*/ 469083 w 5201478"/>
              <a:gd name="connsiteY13" fmla="*/ 1115809 h 1115809"/>
              <a:gd name="connsiteX14" fmla="*/ 296655 w 5201478"/>
              <a:gd name="connsiteY14" fmla="*/ 907222 h 1115809"/>
              <a:gd name="connsiteX15" fmla="*/ 147986 w 5201478"/>
              <a:gd name="connsiteY15" fmla="*/ 887896 h 1115809"/>
              <a:gd name="connsiteX16" fmla="*/ 0 w 5201478"/>
              <a:gd name="connsiteY16" fmla="*/ 739910 h 1115809"/>
              <a:gd name="connsiteX17" fmla="*/ 0 w 5201478"/>
              <a:gd name="connsiteY17" fmla="*/ 739913 h 1115809"/>
              <a:gd name="connsiteX18" fmla="*/ 0 w 5201478"/>
              <a:gd name="connsiteY18" fmla="*/ 517939 h 1115809"/>
              <a:gd name="connsiteX19" fmla="*/ 0 w 5201478"/>
              <a:gd name="connsiteY19" fmla="*/ 517939 h 1115809"/>
              <a:gd name="connsiteX20" fmla="*/ 0 w 5201478"/>
              <a:gd name="connsiteY20" fmla="*/ 147986 h 1115809"/>
              <a:gd name="connsiteX0" fmla="*/ 0 w 5201478"/>
              <a:gd name="connsiteY0" fmla="*/ 147986 h 907222"/>
              <a:gd name="connsiteX1" fmla="*/ 147986 w 5201478"/>
              <a:gd name="connsiteY1" fmla="*/ 0 h 907222"/>
              <a:gd name="connsiteX2" fmla="*/ 866913 w 5201478"/>
              <a:gd name="connsiteY2" fmla="*/ 0 h 907222"/>
              <a:gd name="connsiteX3" fmla="*/ 866913 w 5201478"/>
              <a:gd name="connsiteY3" fmla="*/ 0 h 907222"/>
              <a:gd name="connsiteX4" fmla="*/ 2167283 w 5201478"/>
              <a:gd name="connsiteY4" fmla="*/ 0 h 907222"/>
              <a:gd name="connsiteX5" fmla="*/ 5053492 w 5201478"/>
              <a:gd name="connsiteY5" fmla="*/ 0 h 907222"/>
              <a:gd name="connsiteX6" fmla="*/ 5201478 w 5201478"/>
              <a:gd name="connsiteY6" fmla="*/ 147986 h 907222"/>
              <a:gd name="connsiteX7" fmla="*/ 5201478 w 5201478"/>
              <a:gd name="connsiteY7" fmla="*/ 517939 h 907222"/>
              <a:gd name="connsiteX8" fmla="*/ 5201478 w 5201478"/>
              <a:gd name="connsiteY8" fmla="*/ 517939 h 907222"/>
              <a:gd name="connsiteX9" fmla="*/ 5201478 w 5201478"/>
              <a:gd name="connsiteY9" fmla="*/ 739913 h 907222"/>
              <a:gd name="connsiteX10" fmla="*/ 5201478 w 5201478"/>
              <a:gd name="connsiteY10" fmla="*/ 739910 h 907222"/>
              <a:gd name="connsiteX11" fmla="*/ 5053492 w 5201478"/>
              <a:gd name="connsiteY11" fmla="*/ 887896 h 907222"/>
              <a:gd name="connsiteX12" fmla="*/ 1126986 w 5201478"/>
              <a:gd name="connsiteY12" fmla="*/ 861391 h 907222"/>
              <a:gd name="connsiteX13" fmla="*/ 296655 w 5201478"/>
              <a:gd name="connsiteY13" fmla="*/ 907222 h 907222"/>
              <a:gd name="connsiteX14" fmla="*/ 147986 w 5201478"/>
              <a:gd name="connsiteY14" fmla="*/ 887896 h 907222"/>
              <a:gd name="connsiteX15" fmla="*/ 0 w 5201478"/>
              <a:gd name="connsiteY15" fmla="*/ 739910 h 907222"/>
              <a:gd name="connsiteX16" fmla="*/ 0 w 5201478"/>
              <a:gd name="connsiteY16" fmla="*/ 739913 h 907222"/>
              <a:gd name="connsiteX17" fmla="*/ 0 w 5201478"/>
              <a:gd name="connsiteY17" fmla="*/ 517939 h 907222"/>
              <a:gd name="connsiteX18" fmla="*/ 0 w 5201478"/>
              <a:gd name="connsiteY18" fmla="*/ 517939 h 907222"/>
              <a:gd name="connsiteX19" fmla="*/ 0 w 5201478"/>
              <a:gd name="connsiteY19" fmla="*/ 147986 h 907222"/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1126986 w 5201478"/>
              <a:gd name="connsiteY12" fmla="*/ 861391 h 887896"/>
              <a:gd name="connsiteX13" fmla="*/ 147986 w 5201478"/>
              <a:gd name="connsiteY13" fmla="*/ 887896 h 887896"/>
              <a:gd name="connsiteX14" fmla="*/ 0 w 5201478"/>
              <a:gd name="connsiteY14" fmla="*/ 739910 h 887896"/>
              <a:gd name="connsiteX15" fmla="*/ 0 w 5201478"/>
              <a:gd name="connsiteY15" fmla="*/ 739913 h 887896"/>
              <a:gd name="connsiteX16" fmla="*/ 0 w 5201478"/>
              <a:gd name="connsiteY16" fmla="*/ 517939 h 887896"/>
              <a:gd name="connsiteX17" fmla="*/ 0 w 5201478"/>
              <a:gd name="connsiteY17" fmla="*/ 517939 h 887896"/>
              <a:gd name="connsiteX18" fmla="*/ 0 w 5201478"/>
              <a:gd name="connsiteY18" fmla="*/ 147986 h 887896"/>
              <a:gd name="connsiteX0" fmla="*/ 615950 w 5817428"/>
              <a:gd name="connsiteY0" fmla="*/ 147986 h 895488"/>
              <a:gd name="connsiteX1" fmla="*/ 763936 w 5817428"/>
              <a:gd name="connsiteY1" fmla="*/ 0 h 895488"/>
              <a:gd name="connsiteX2" fmla="*/ 1482863 w 5817428"/>
              <a:gd name="connsiteY2" fmla="*/ 0 h 895488"/>
              <a:gd name="connsiteX3" fmla="*/ 1482863 w 5817428"/>
              <a:gd name="connsiteY3" fmla="*/ 0 h 895488"/>
              <a:gd name="connsiteX4" fmla="*/ 2783233 w 5817428"/>
              <a:gd name="connsiteY4" fmla="*/ 0 h 895488"/>
              <a:gd name="connsiteX5" fmla="*/ 5669442 w 5817428"/>
              <a:gd name="connsiteY5" fmla="*/ 0 h 895488"/>
              <a:gd name="connsiteX6" fmla="*/ 5817428 w 5817428"/>
              <a:gd name="connsiteY6" fmla="*/ 147986 h 895488"/>
              <a:gd name="connsiteX7" fmla="*/ 5817428 w 5817428"/>
              <a:gd name="connsiteY7" fmla="*/ 517939 h 895488"/>
              <a:gd name="connsiteX8" fmla="*/ 5817428 w 5817428"/>
              <a:gd name="connsiteY8" fmla="*/ 517939 h 895488"/>
              <a:gd name="connsiteX9" fmla="*/ 5817428 w 5817428"/>
              <a:gd name="connsiteY9" fmla="*/ 739913 h 895488"/>
              <a:gd name="connsiteX10" fmla="*/ 5817428 w 5817428"/>
              <a:gd name="connsiteY10" fmla="*/ 739910 h 895488"/>
              <a:gd name="connsiteX11" fmla="*/ 5669442 w 5817428"/>
              <a:gd name="connsiteY11" fmla="*/ 887896 h 895488"/>
              <a:gd name="connsiteX12" fmla="*/ 1742936 w 5817428"/>
              <a:gd name="connsiteY12" fmla="*/ 861391 h 895488"/>
              <a:gd name="connsiteX13" fmla="*/ 763936 w 5817428"/>
              <a:gd name="connsiteY13" fmla="*/ 887896 h 895488"/>
              <a:gd name="connsiteX14" fmla="*/ 615950 w 5817428"/>
              <a:gd name="connsiteY14" fmla="*/ 739910 h 895488"/>
              <a:gd name="connsiteX15" fmla="*/ 0 w 5817428"/>
              <a:gd name="connsiteY15" fmla="*/ 895488 h 895488"/>
              <a:gd name="connsiteX16" fmla="*/ 615950 w 5817428"/>
              <a:gd name="connsiteY16" fmla="*/ 517939 h 895488"/>
              <a:gd name="connsiteX17" fmla="*/ 615950 w 5817428"/>
              <a:gd name="connsiteY17" fmla="*/ 517939 h 895488"/>
              <a:gd name="connsiteX18" fmla="*/ 615950 w 5817428"/>
              <a:gd name="connsiteY18" fmla="*/ 147986 h 895488"/>
              <a:gd name="connsiteX0" fmla="*/ 1017399 w 6218877"/>
              <a:gd name="connsiteY0" fmla="*/ 147986 h 997088"/>
              <a:gd name="connsiteX1" fmla="*/ 1165385 w 6218877"/>
              <a:gd name="connsiteY1" fmla="*/ 0 h 997088"/>
              <a:gd name="connsiteX2" fmla="*/ 1884312 w 6218877"/>
              <a:gd name="connsiteY2" fmla="*/ 0 h 997088"/>
              <a:gd name="connsiteX3" fmla="*/ 1884312 w 6218877"/>
              <a:gd name="connsiteY3" fmla="*/ 0 h 997088"/>
              <a:gd name="connsiteX4" fmla="*/ 3184682 w 6218877"/>
              <a:gd name="connsiteY4" fmla="*/ 0 h 997088"/>
              <a:gd name="connsiteX5" fmla="*/ 6070891 w 6218877"/>
              <a:gd name="connsiteY5" fmla="*/ 0 h 997088"/>
              <a:gd name="connsiteX6" fmla="*/ 6218877 w 6218877"/>
              <a:gd name="connsiteY6" fmla="*/ 147986 h 997088"/>
              <a:gd name="connsiteX7" fmla="*/ 6218877 w 6218877"/>
              <a:gd name="connsiteY7" fmla="*/ 517939 h 997088"/>
              <a:gd name="connsiteX8" fmla="*/ 6218877 w 6218877"/>
              <a:gd name="connsiteY8" fmla="*/ 517939 h 997088"/>
              <a:gd name="connsiteX9" fmla="*/ 6218877 w 6218877"/>
              <a:gd name="connsiteY9" fmla="*/ 739913 h 997088"/>
              <a:gd name="connsiteX10" fmla="*/ 6218877 w 6218877"/>
              <a:gd name="connsiteY10" fmla="*/ 739910 h 997088"/>
              <a:gd name="connsiteX11" fmla="*/ 6070891 w 6218877"/>
              <a:gd name="connsiteY11" fmla="*/ 887896 h 997088"/>
              <a:gd name="connsiteX12" fmla="*/ 2144385 w 6218877"/>
              <a:gd name="connsiteY12" fmla="*/ 861391 h 997088"/>
              <a:gd name="connsiteX13" fmla="*/ 1165385 w 6218877"/>
              <a:gd name="connsiteY13" fmla="*/ 887896 h 997088"/>
              <a:gd name="connsiteX14" fmla="*/ 1017399 w 6218877"/>
              <a:gd name="connsiteY14" fmla="*/ 739910 h 997088"/>
              <a:gd name="connsiteX15" fmla="*/ 0 w 6218877"/>
              <a:gd name="connsiteY15" fmla="*/ 997088 h 997088"/>
              <a:gd name="connsiteX16" fmla="*/ 1017399 w 6218877"/>
              <a:gd name="connsiteY16" fmla="*/ 517939 h 997088"/>
              <a:gd name="connsiteX17" fmla="*/ 1017399 w 6218877"/>
              <a:gd name="connsiteY17" fmla="*/ 517939 h 997088"/>
              <a:gd name="connsiteX18" fmla="*/ 1017399 w 6218877"/>
              <a:gd name="connsiteY18" fmla="*/ 147986 h 99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218877" h="997088">
                <a:moveTo>
                  <a:pt x="1017399" y="147986"/>
                </a:moveTo>
                <a:cubicBezTo>
                  <a:pt x="1017399" y="66256"/>
                  <a:pt x="1083655" y="0"/>
                  <a:pt x="1165385" y="0"/>
                </a:cubicBezTo>
                <a:lnTo>
                  <a:pt x="1884312" y="0"/>
                </a:lnTo>
                <a:lnTo>
                  <a:pt x="1884312" y="0"/>
                </a:lnTo>
                <a:lnTo>
                  <a:pt x="3184682" y="0"/>
                </a:lnTo>
                <a:lnTo>
                  <a:pt x="6070891" y="0"/>
                </a:lnTo>
                <a:cubicBezTo>
                  <a:pt x="6152621" y="0"/>
                  <a:pt x="6218877" y="66256"/>
                  <a:pt x="6218877" y="147986"/>
                </a:cubicBezTo>
                <a:lnTo>
                  <a:pt x="6218877" y="517939"/>
                </a:lnTo>
                <a:lnTo>
                  <a:pt x="6218877" y="517939"/>
                </a:lnTo>
                <a:lnTo>
                  <a:pt x="6218877" y="739913"/>
                </a:lnTo>
                <a:lnTo>
                  <a:pt x="6218877" y="739910"/>
                </a:lnTo>
                <a:cubicBezTo>
                  <a:pt x="6218877" y="821640"/>
                  <a:pt x="6152621" y="887896"/>
                  <a:pt x="6070891" y="887896"/>
                </a:cubicBezTo>
                <a:lnTo>
                  <a:pt x="2144385" y="861391"/>
                </a:lnTo>
                <a:lnTo>
                  <a:pt x="1165385" y="887896"/>
                </a:lnTo>
                <a:cubicBezTo>
                  <a:pt x="1083655" y="887896"/>
                  <a:pt x="1017399" y="821640"/>
                  <a:pt x="1017399" y="739910"/>
                </a:cubicBezTo>
                <a:lnTo>
                  <a:pt x="0" y="997088"/>
                </a:lnTo>
                <a:lnTo>
                  <a:pt x="1017399" y="517939"/>
                </a:lnTo>
                <a:lnTo>
                  <a:pt x="1017399" y="517939"/>
                </a:lnTo>
                <a:lnTo>
                  <a:pt x="1017399" y="147986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2560094" y="2484466"/>
            <a:ext cx="3609566" cy="480287"/>
          </a:xfrm>
          <a:prstGeom prst="roundRect">
            <a:avLst/>
          </a:pr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圆角矩形 18"/>
          <p:cNvSpPr/>
          <p:nvPr/>
        </p:nvSpPr>
        <p:spPr>
          <a:xfrm>
            <a:off x="8896388" y="1394442"/>
            <a:ext cx="2647799" cy="480287"/>
          </a:xfrm>
          <a:prstGeom prst="roundRect">
            <a:avLst/>
          </a:pr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/>
        </p:nvSpPr>
        <p:spPr>
          <a:xfrm>
            <a:off x="2416810" y="1397126"/>
            <a:ext cx="1295400" cy="480287"/>
          </a:xfrm>
          <a:prstGeom prst="roundRect">
            <a:avLst/>
          </a:pr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圆角矩形标注 6"/>
          <p:cNvSpPr/>
          <p:nvPr/>
        </p:nvSpPr>
        <p:spPr>
          <a:xfrm>
            <a:off x="839406" y="1397126"/>
            <a:ext cx="2047303" cy="540290"/>
          </a:xfrm>
          <a:custGeom>
            <a:avLst/>
            <a:gdLst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2167283 w 5201478"/>
              <a:gd name="connsiteY12" fmla="*/ 887896 h 887896"/>
              <a:gd name="connsiteX13" fmla="*/ 291283 w 5201478"/>
              <a:gd name="connsiteY13" fmla="*/ 1138034 h 887896"/>
              <a:gd name="connsiteX14" fmla="*/ 866913 w 5201478"/>
              <a:gd name="connsiteY14" fmla="*/ 887896 h 887896"/>
              <a:gd name="connsiteX15" fmla="*/ 147986 w 5201478"/>
              <a:gd name="connsiteY15" fmla="*/ 887896 h 887896"/>
              <a:gd name="connsiteX16" fmla="*/ 0 w 5201478"/>
              <a:gd name="connsiteY16" fmla="*/ 739910 h 887896"/>
              <a:gd name="connsiteX17" fmla="*/ 0 w 5201478"/>
              <a:gd name="connsiteY17" fmla="*/ 739913 h 887896"/>
              <a:gd name="connsiteX18" fmla="*/ 0 w 5201478"/>
              <a:gd name="connsiteY18" fmla="*/ 517939 h 887896"/>
              <a:gd name="connsiteX19" fmla="*/ 0 w 5201478"/>
              <a:gd name="connsiteY19" fmla="*/ 517939 h 887896"/>
              <a:gd name="connsiteX20" fmla="*/ 0 w 5201478"/>
              <a:gd name="connsiteY20" fmla="*/ 147986 h 887896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392030 w 5201478"/>
              <a:gd name="connsiteY12" fmla="*/ 1099930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10930 w 5201478"/>
              <a:gd name="connsiteY14" fmla="*/ 8945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96655 w 5201478"/>
              <a:gd name="connsiteY14" fmla="*/ 9072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15809"/>
              <a:gd name="connsiteX1" fmla="*/ 147986 w 5201478"/>
              <a:gd name="connsiteY1" fmla="*/ 0 h 1115809"/>
              <a:gd name="connsiteX2" fmla="*/ 866913 w 5201478"/>
              <a:gd name="connsiteY2" fmla="*/ 0 h 1115809"/>
              <a:gd name="connsiteX3" fmla="*/ 866913 w 5201478"/>
              <a:gd name="connsiteY3" fmla="*/ 0 h 1115809"/>
              <a:gd name="connsiteX4" fmla="*/ 2167283 w 5201478"/>
              <a:gd name="connsiteY4" fmla="*/ 0 h 1115809"/>
              <a:gd name="connsiteX5" fmla="*/ 5053492 w 5201478"/>
              <a:gd name="connsiteY5" fmla="*/ 0 h 1115809"/>
              <a:gd name="connsiteX6" fmla="*/ 5201478 w 5201478"/>
              <a:gd name="connsiteY6" fmla="*/ 147986 h 1115809"/>
              <a:gd name="connsiteX7" fmla="*/ 5201478 w 5201478"/>
              <a:gd name="connsiteY7" fmla="*/ 517939 h 1115809"/>
              <a:gd name="connsiteX8" fmla="*/ 5201478 w 5201478"/>
              <a:gd name="connsiteY8" fmla="*/ 517939 h 1115809"/>
              <a:gd name="connsiteX9" fmla="*/ 5201478 w 5201478"/>
              <a:gd name="connsiteY9" fmla="*/ 739913 h 1115809"/>
              <a:gd name="connsiteX10" fmla="*/ 5201478 w 5201478"/>
              <a:gd name="connsiteY10" fmla="*/ 739910 h 1115809"/>
              <a:gd name="connsiteX11" fmla="*/ 5053492 w 5201478"/>
              <a:gd name="connsiteY11" fmla="*/ 887896 h 1115809"/>
              <a:gd name="connsiteX12" fmla="*/ 1126986 w 5201478"/>
              <a:gd name="connsiteY12" fmla="*/ 861391 h 1115809"/>
              <a:gd name="connsiteX13" fmla="*/ 469083 w 5201478"/>
              <a:gd name="connsiteY13" fmla="*/ 1115809 h 1115809"/>
              <a:gd name="connsiteX14" fmla="*/ 296655 w 5201478"/>
              <a:gd name="connsiteY14" fmla="*/ 907222 h 1115809"/>
              <a:gd name="connsiteX15" fmla="*/ 147986 w 5201478"/>
              <a:gd name="connsiteY15" fmla="*/ 887896 h 1115809"/>
              <a:gd name="connsiteX16" fmla="*/ 0 w 5201478"/>
              <a:gd name="connsiteY16" fmla="*/ 739910 h 1115809"/>
              <a:gd name="connsiteX17" fmla="*/ 0 w 5201478"/>
              <a:gd name="connsiteY17" fmla="*/ 739913 h 1115809"/>
              <a:gd name="connsiteX18" fmla="*/ 0 w 5201478"/>
              <a:gd name="connsiteY18" fmla="*/ 517939 h 1115809"/>
              <a:gd name="connsiteX19" fmla="*/ 0 w 5201478"/>
              <a:gd name="connsiteY19" fmla="*/ 517939 h 1115809"/>
              <a:gd name="connsiteX20" fmla="*/ 0 w 5201478"/>
              <a:gd name="connsiteY20" fmla="*/ 147986 h 1115809"/>
              <a:gd name="connsiteX0" fmla="*/ 0 w 5201478"/>
              <a:gd name="connsiteY0" fmla="*/ 147986 h 907222"/>
              <a:gd name="connsiteX1" fmla="*/ 147986 w 5201478"/>
              <a:gd name="connsiteY1" fmla="*/ 0 h 907222"/>
              <a:gd name="connsiteX2" fmla="*/ 866913 w 5201478"/>
              <a:gd name="connsiteY2" fmla="*/ 0 h 907222"/>
              <a:gd name="connsiteX3" fmla="*/ 866913 w 5201478"/>
              <a:gd name="connsiteY3" fmla="*/ 0 h 907222"/>
              <a:gd name="connsiteX4" fmla="*/ 2167283 w 5201478"/>
              <a:gd name="connsiteY4" fmla="*/ 0 h 907222"/>
              <a:gd name="connsiteX5" fmla="*/ 5053492 w 5201478"/>
              <a:gd name="connsiteY5" fmla="*/ 0 h 907222"/>
              <a:gd name="connsiteX6" fmla="*/ 5201478 w 5201478"/>
              <a:gd name="connsiteY6" fmla="*/ 147986 h 907222"/>
              <a:gd name="connsiteX7" fmla="*/ 5201478 w 5201478"/>
              <a:gd name="connsiteY7" fmla="*/ 517939 h 907222"/>
              <a:gd name="connsiteX8" fmla="*/ 5201478 w 5201478"/>
              <a:gd name="connsiteY8" fmla="*/ 517939 h 907222"/>
              <a:gd name="connsiteX9" fmla="*/ 5201478 w 5201478"/>
              <a:gd name="connsiteY9" fmla="*/ 739913 h 907222"/>
              <a:gd name="connsiteX10" fmla="*/ 5201478 w 5201478"/>
              <a:gd name="connsiteY10" fmla="*/ 739910 h 907222"/>
              <a:gd name="connsiteX11" fmla="*/ 5053492 w 5201478"/>
              <a:gd name="connsiteY11" fmla="*/ 887896 h 907222"/>
              <a:gd name="connsiteX12" fmla="*/ 1126986 w 5201478"/>
              <a:gd name="connsiteY12" fmla="*/ 861391 h 907222"/>
              <a:gd name="connsiteX13" fmla="*/ 296655 w 5201478"/>
              <a:gd name="connsiteY13" fmla="*/ 907222 h 907222"/>
              <a:gd name="connsiteX14" fmla="*/ 147986 w 5201478"/>
              <a:gd name="connsiteY14" fmla="*/ 887896 h 907222"/>
              <a:gd name="connsiteX15" fmla="*/ 0 w 5201478"/>
              <a:gd name="connsiteY15" fmla="*/ 739910 h 907222"/>
              <a:gd name="connsiteX16" fmla="*/ 0 w 5201478"/>
              <a:gd name="connsiteY16" fmla="*/ 739913 h 907222"/>
              <a:gd name="connsiteX17" fmla="*/ 0 w 5201478"/>
              <a:gd name="connsiteY17" fmla="*/ 517939 h 907222"/>
              <a:gd name="connsiteX18" fmla="*/ 0 w 5201478"/>
              <a:gd name="connsiteY18" fmla="*/ 517939 h 907222"/>
              <a:gd name="connsiteX19" fmla="*/ 0 w 5201478"/>
              <a:gd name="connsiteY19" fmla="*/ 147986 h 907222"/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1126986 w 5201478"/>
              <a:gd name="connsiteY12" fmla="*/ 861391 h 887896"/>
              <a:gd name="connsiteX13" fmla="*/ 147986 w 5201478"/>
              <a:gd name="connsiteY13" fmla="*/ 887896 h 887896"/>
              <a:gd name="connsiteX14" fmla="*/ 0 w 5201478"/>
              <a:gd name="connsiteY14" fmla="*/ 739910 h 887896"/>
              <a:gd name="connsiteX15" fmla="*/ 0 w 5201478"/>
              <a:gd name="connsiteY15" fmla="*/ 739913 h 887896"/>
              <a:gd name="connsiteX16" fmla="*/ 0 w 5201478"/>
              <a:gd name="connsiteY16" fmla="*/ 517939 h 887896"/>
              <a:gd name="connsiteX17" fmla="*/ 0 w 5201478"/>
              <a:gd name="connsiteY17" fmla="*/ 517939 h 887896"/>
              <a:gd name="connsiteX18" fmla="*/ 0 w 5201478"/>
              <a:gd name="connsiteY18" fmla="*/ 147986 h 887896"/>
              <a:gd name="connsiteX0" fmla="*/ 615950 w 5817428"/>
              <a:gd name="connsiteY0" fmla="*/ 147986 h 895488"/>
              <a:gd name="connsiteX1" fmla="*/ 763936 w 5817428"/>
              <a:gd name="connsiteY1" fmla="*/ 0 h 895488"/>
              <a:gd name="connsiteX2" fmla="*/ 1482863 w 5817428"/>
              <a:gd name="connsiteY2" fmla="*/ 0 h 895488"/>
              <a:gd name="connsiteX3" fmla="*/ 1482863 w 5817428"/>
              <a:gd name="connsiteY3" fmla="*/ 0 h 895488"/>
              <a:gd name="connsiteX4" fmla="*/ 2783233 w 5817428"/>
              <a:gd name="connsiteY4" fmla="*/ 0 h 895488"/>
              <a:gd name="connsiteX5" fmla="*/ 5669442 w 5817428"/>
              <a:gd name="connsiteY5" fmla="*/ 0 h 895488"/>
              <a:gd name="connsiteX6" fmla="*/ 5817428 w 5817428"/>
              <a:gd name="connsiteY6" fmla="*/ 147986 h 895488"/>
              <a:gd name="connsiteX7" fmla="*/ 5817428 w 5817428"/>
              <a:gd name="connsiteY7" fmla="*/ 517939 h 895488"/>
              <a:gd name="connsiteX8" fmla="*/ 5817428 w 5817428"/>
              <a:gd name="connsiteY8" fmla="*/ 517939 h 895488"/>
              <a:gd name="connsiteX9" fmla="*/ 5817428 w 5817428"/>
              <a:gd name="connsiteY9" fmla="*/ 739913 h 895488"/>
              <a:gd name="connsiteX10" fmla="*/ 5817428 w 5817428"/>
              <a:gd name="connsiteY10" fmla="*/ 739910 h 895488"/>
              <a:gd name="connsiteX11" fmla="*/ 5669442 w 5817428"/>
              <a:gd name="connsiteY11" fmla="*/ 887896 h 895488"/>
              <a:gd name="connsiteX12" fmla="*/ 1742936 w 5817428"/>
              <a:gd name="connsiteY12" fmla="*/ 861391 h 895488"/>
              <a:gd name="connsiteX13" fmla="*/ 763936 w 5817428"/>
              <a:gd name="connsiteY13" fmla="*/ 887896 h 895488"/>
              <a:gd name="connsiteX14" fmla="*/ 615950 w 5817428"/>
              <a:gd name="connsiteY14" fmla="*/ 739910 h 895488"/>
              <a:gd name="connsiteX15" fmla="*/ 0 w 5817428"/>
              <a:gd name="connsiteY15" fmla="*/ 895488 h 895488"/>
              <a:gd name="connsiteX16" fmla="*/ 615950 w 5817428"/>
              <a:gd name="connsiteY16" fmla="*/ 517939 h 895488"/>
              <a:gd name="connsiteX17" fmla="*/ 615950 w 5817428"/>
              <a:gd name="connsiteY17" fmla="*/ 517939 h 895488"/>
              <a:gd name="connsiteX18" fmla="*/ 615950 w 5817428"/>
              <a:gd name="connsiteY18" fmla="*/ 147986 h 895488"/>
              <a:gd name="connsiteX0" fmla="*/ 1017399 w 6218877"/>
              <a:gd name="connsiteY0" fmla="*/ 147986 h 997088"/>
              <a:gd name="connsiteX1" fmla="*/ 1165385 w 6218877"/>
              <a:gd name="connsiteY1" fmla="*/ 0 h 997088"/>
              <a:gd name="connsiteX2" fmla="*/ 1884312 w 6218877"/>
              <a:gd name="connsiteY2" fmla="*/ 0 h 997088"/>
              <a:gd name="connsiteX3" fmla="*/ 1884312 w 6218877"/>
              <a:gd name="connsiteY3" fmla="*/ 0 h 997088"/>
              <a:gd name="connsiteX4" fmla="*/ 3184682 w 6218877"/>
              <a:gd name="connsiteY4" fmla="*/ 0 h 997088"/>
              <a:gd name="connsiteX5" fmla="*/ 6070891 w 6218877"/>
              <a:gd name="connsiteY5" fmla="*/ 0 h 997088"/>
              <a:gd name="connsiteX6" fmla="*/ 6218877 w 6218877"/>
              <a:gd name="connsiteY6" fmla="*/ 147986 h 997088"/>
              <a:gd name="connsiteX7" fmla="*/ 6218877 w 6218877"/>
              <a:gd name="connsiteY7" fmla="*/ 517939 h 997088"/>
              <a:gd name="connsiteX8" fmla="*/ 6218877 w 6218877"/>
              <a:gd name="connsiteY8" fmla="*/ 517939 h 997088"/>
              <a:gd name="connsiteX9" fmla="*/ 6218877 w 6218877"/>
              <a:gd name="connsiteY9" fmla="*/ 739913 h 997088"/>
              <a:gd name="connsiteX10" fmla="*/ 6218877 w 6218877"/>
              <a:gd name="connsiteY10" fmla="*/ 739910 h 997088"/>
              <a:gd name="connsiteX11" fmla="*/ 6070891 w 6218877"/>
              <a:gd name="connsiteY11" fmla="*/ 887896 h 997088"/>
              <a:gd name="connsiteX12" fmla="*/ 2144385 w 6218877"/>
              <a:gd name="connsiteY12" fmla="*/ 861391 h 997088"/>
              <a:gd name="connsiteX13" fmla="*/ 1165385 w 6218877"/>
              <a:gd name="connsiteY13" fmla="*/ 887896 h 997088"/>
              <a:gd name="connsiteX14" fmla="*/ 1017399 w 6218877"/>
              <a:gd name="connsiteY14" fmla="*/ 739910 h 997088"/>
              <a:gd name="connsiteX15" fmla="*/ 0 w 6218877"/>
              <a:gd name="connsiteY15" fmla="*/ 997088 h 997088"/>
              <a:gd name="connsiteX16" fmla="*/ 1017399 w 6218877"/>
              <a:gd name="connsiteY16" fmla="*/ 517939 h 997088"/>
              <a:gd name="connsiteX17" fmla="*/ 1017399 w 6218877"/>
              <a:gd name="connsiteY17" fmla="*/ 517939 h 997088"/>
              <a:gd name="connsiteX18" fmla="*/ 1017399 w 6218877"/>
              <a:gd name="connsiteY18" fmla="*/ 147986 h 99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218877" h="997088">
                <a:moveTo>
                  <a:pt x="1017399" y="147986"/>
                </a:moveTo>
                <a:cubicBezTo>
                  <a:pt x="1017399" y="66256"/>
                  <a:pt x="1083655" y="0"/>
                  <a:pt x="1165385" y="0"/>
                </a:cubicBezTo>
                <a:lnTo>
                  <a:pt x="1884312" y="0"/>
                </a:lnTo>
                <a:lnTo>
                  <a:pt x="1884312" y="0"/>
                </a:lnTo>
                <a:lnTo>
                  <a:pt x="3184682" y="0"/>
                </a:lnTo>
                <a:lnTo>
                  <a:pt x="6070891" y="0"/>
                </a:lnTo>
                <a:cubicBezTo>
                  <a:pt x="6152621" y="0"/>
                  <a:pt x="6218877" y="66256"/>
                  <a:pt x="6218877" y="147986"/>
                </a:cubicBezTo>
                <a:lnTo>
                  <a:pt x="6218877" y="517939"/>
                </a:lnTo>
                <a:lnTo>
                  <a:pt x="6218877" y="517939"/>
                </a:lnTo>
                <a:lnTo>
                  <a:pt x="6218877" y="739913"/>
                </a:lnTo>
                <a:lnTo>
                  <a:pt x="6218877" y="739910"/>
                </a:lnTo>
                <a:cubicBezTo>
                  <a:pt x="6218877" y="821640"/>
                  <a:pt x="6152621" y="887896"/>
                  <a:pt x="6070891" y="887896"/>
                </a:cubicBezTo>
                <a:lnTo>
                  <a:pt x="2144385" y="861391"/>
                </a:lnTo>
                <a:lnTo>
                  <a:pt x="1165385" y="887896"/>
                </a:lnTo>
                <a:cubicBezTo>
                  <a:pt x="1083655" y="887896"/>
                  <a:pt x="1017399" y="821640"/>
                  <a:pt x="1017399" y="739910"/>
                </a:cubicBezTo>
                <a:lnTo>
                  <a:pt x="0" y="997088"/>
                </a:lnTo>
                <a:lnTo>
                  <a:pt x="1017399" y="517939"/>
                </a:lnTo>
                <a:lnTo>
                  <a:pt x="1017399" y="517939"/>
                </a:lnTo>
                <a:lnTo>
                  <a:pt x="1017399" y="147986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208616" y="1471456"/>
            <a:ext cx="2646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为什么我这个文件打不开？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53" y="1539595"/>
            <a:ext cx="595054" cy="5950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圆角矩形标注 6"/>
          <p:cNvSpPr/>
          <p:nvPr/>
        </p:nvSpPr>
        <p:spPr>
          <a:xfrm>
            <a:off x="839406" y="2484466"/>
            <a:ext cx="2182651" cy="540290"/>
          </a:xfrm>
          <a:custGeom>
            <a:avLst/>
            <a:gdLst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2167283 w 5201478"/>
              <a:gd name="connsiteY12" fmla="*/ 887896 h 887896"/>
              <a:gd name="connsiteX13" fmla="*/ 291283 w 5201478"/>
              <a:gd name="connsiteY13" fmla="*/ 1138034 h 887896"/>
              <a:gd name="connsiteX14" fmla="*/ 866913 w 5201478"/>
              <a:gd name="connsiteY14" fmla="*/ 887896 h 887896"/>
              <a:gd name="connsiteX15" fmla="*/ 147986 w 5201478"/>
              <a:gd name="connsiteY15" fmla="*/ 887896 h 887896"/>
              <a:gd name="connsiteX16" fmla="*/ 0 w 5201478"/>
              <a:gd name="connsiteY16" fmla="*/ 739910 h 887896"/>
              <a:gd name="connsiteX17" fmla="*/ 0 w 5201478"/>
              <a:gd name="connsiteY17" fmla="*/ 739913 h 887896"/>
              <a:gd name="connsiteX18" fmla="*/ 0 w 5201478"/>
              <a:gd name="connsiteY18" fmla="*/ 517939 h 887896"/>
              <a:gd name="connsiteX19" fmla="*/ 0 w 5201478"/>
              <a:gd name="connsiteY19" fmla="*/ 517939 h 887896"/>
              <a:gd name="connsiteX20" fmla="*/ 0 w 5201478"/>
              <a:gd name="connsiteY20" fmla="*/ 147986 h 887896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392030 w 5201478"/>
              <a:gd name="connsiteY12" fmla="*/ 1099930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10930 w 5201478"/>
              <a:gd name="connsiteY14" fmla="*/ 8945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96655 w 5201478"/>
              <a:gd name="connsiteY14" fmla="*/ 9072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15809"/>
              <a:gd name="connsiteX1" fmla="*/ 147986 w 5201478"/>
              <a:gd name="connsiteY1" fmla="*/ 0 h 1115809"/>
              <a:gd name="connsiteX2" fmla="*/ 866913 w 5201478"/>
              <a:gd name="connsiteY2" fmla="*/ 0 h 1115809"/>
              <a:gd name="connsiteX3" fmla="*/ 866913 w 5201478"/>
              <a:gd name="connsiteY3" fmla="*/ 0 h 1115809"/>
              <a:gd name="connsiteX4" fmla="*/ 2167283 w 5201478"/>
              <a:gd name="connsiteY4" fmla="*/ 0 h 1115809"/>
              <a:gd name="connsiteX5" fmla="*/ 5053492 w 5201478"/>
              <a:gd name="connsiteY5" fmla="*/ 0 h 1115809"/>
              <a:gd name="connsiteX6" fmla="*/ 5201478 w 5201478"/>
              <a:gd name="connsiteY6" fmla="*/ 147986 h 1115809"/>
              <a:gd name="connsiteX7" fmla="*/ 5201478 w 5201478"/>
              <a:gd name="connsiteY7" fmla="*/ 517939 h 1115809"/>
              <a:gd name="connsiteX8" fmla="*/ 5201478 w 5201478"/>
              <a:gd name="connsiteY8" fmla="*/ 517939 h 1115809"/>
              <a:gd name="connsiteX9" fmla="*/ 5201478 w 5201478"/>
              <a:gd name="connsiteY9" fmla="*/ 739913 h 1115809"/>
              <a:gd name="connsiteX10" fmla="*/ 5201478 w 5201478"/>
              <a:gd name="connsiteY10" fmla="*/ 739910 h 1115809"/>
              <a:gd name="connsiteX11" fmla="*/ 5053492 w 5201478"/>
              <a:gd name="connsiteY11" fmla="*/ 887896 h 1115809"/>
              <a:gd name="connsiteX12" fmla="*/ 1126986 w 5201478"/>
              <a:gd name="connsiteY12" fmla="*/ 861391 h 1115809"/>
              <a:gd name="connsiteX13" fmla="*/ 469083 w 5201478"/>
              <a:gd name="connsiteY13" fmla="*/ 1115809 h 1115809"/>
              <a:gd name="connsiteX14" fmla="*/ 296655 w 5201478"/>
              <a:gd name="connsiteY14" fmla="*/ 907222 h 1115809"/>
              <a:gd name="connsiteX15" fmla="*/ 147986 w 5201478"/>
              <a:gd name="connsiteY15" fmla="*/ 887896 h 1115809"/>
              <a:gd name="connsiteX16" fmla="*/ 0 w 5201478"/>
              <a:gd name="connsiteY16" fmla="*/ 739910 h 1115809"/>
              <a:gd name="connsiteX17" fmla="*/ 0 w 5201478"/>
              <a:gd name="connsiteY17" fmla="*/ 739913 h 1115809"/>
              <a:gd name="connsiteX18" fmla="*/ 0 w 5201478"/>
              <a:gd name="connsiteY18" fmla="*/ 517939 h 1115809"/>
              <a:gd name="connsiteX19" fmla="*/ 0 w 5201478"/>
              <a:gd name="connsiteY19" fmla="*/ 517939 h 1115809"/>
              <a:gd name="connsiteX20" fmla="*/ 0 w 5201478"/>
              <a:gd name="connsiteY20" fmla="*/ 147986 h 1115809"/>
              <a:gd name="connsiteX0" fmla="*/ 0 w 5201478"/>
              <a:gd name="connsiteY0" fmla="*/ 147986 h 907222"/>
              <a:gd name="connsiteX1" fmla="*/ 147986 w 5201478"/>
              <a:gd name="connsiteY1" fmla="*/ 0 h 907222"/>
              <a:gd name="connsiteX2" fmla="*/ 866913 w 5201478"/>
              <a:gd name="connsiteY2" fmla="*/ 0 h 907222"/>
              <a:gd name="connsiteX3" fmla="*/ 866913 w 5201478"/>
              <a:gd name="connsiteY3" fmla="*/ 0 h 907222"/>
              <a:gd name="connsiteX4" fmla="*/ 2167283 w 5201478"/>
              <a:gd name="connsiteY4" fmla="*/ 0 h 907222"/>
              <a:gd name="connsiteX5" fmla="*/ 5053492 w 5201478"/>
              <a:gd name="connsiteY5" fmla="*/ 0 h 907222"/>
              <a:gd name="connsiteX6" fmla="*/ 5201478 w 5201478"/>
              <a:gd name="connsiteY6" fmla="*/ 147986 h 907222"/>
              <a:gd name="connsiteX7" fmla="*/ 5201478 w 5201478"/>
              <a:gd name="connsiteY7" fmla="*/ 517939 h 907222"/>
              <a:gd name="connsiteX8" fmla="*/ 5201478 w 5201478"/>
              <a:gd name="connsiteY8" fmla="*/ 517939 h 907222"/>
              <a:gd name="connsiteX9" fmla="*/ 5201478 w 5201478"/>
              <a:gd name="connsiteY9" fmla="*/ 739913 h 907222"/>
              <a:gd name="connsiteX10" fmla="*/ 5201478 w 5201478"/>
              <a:gd name="connsiteY10" fmla="*/ 739910 h 907222"/>
              <a:gd name="connsiteX11" fmla="*/ 5053492 w 5201478"/>
              <a:gd name="connsiteY11" fmla="*/ 887896 h 907222"/>
              <a:gd name="connsiteX12" fmla="*/ 1126986 w 5201478"/>
              <a:gd name="connsiteY12" fmla="*/ 861391 h 907222"/>
              <a:gd name="connsiteX13" fmla="*/ 296655 w 5201478"/>
              <a:gd name="connsiteY13" fmla="*/ 907222 h 907222"/>
              <a:gd name="connsiteX14" fmla="*/ 147986 w 5201478"/>
              <a:gd name="connsiteY14" fmla="*/ 887896 h 907222"/>
              <a:gd name="connsiteX15" fmla="*/ 0 w 5201478"/>
              <a:gd name="connsiteY15" fmla="*/ 739910 h 907222"/>
              <a:gd name="connsiteX16" fmla="*/ 0 w 5201478"/>
              <a:gd name="connsiteY16" fmla="*/ 739913 h 907222"/>
              <a:gd name="connsiteX17" fmla="*/ 0 w 5201478"/>
              <a:gd name="connsiteY17" fmla="*/ 517939 h 907222"/>
              <a:gd name="connsiteX18" fmla="*/ 0 w 5201478"/>
              <a:gd name="connsiteY18" fmla="*/ 517939 h 907222"/>
              <a:gd name="connsiteX19" fmla="*/ 0 w 5201478"/>
              <a:gd name="connsiteY19" fmla="*/ 147986 h 907222"/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1126986 w 5201478"/>
              <a:gd name="connsiteY12" fmla="*/ 861391 h 887896"/>
              <a:gd name="connsiteX13" fmla="*/ 147986 w 5201478"/>
              <a:gd name="connsiteY13" fmla="*/ 887896 h 887896"/>
              <a:gd name="connsiteX14" fmla="*/ 0 w 5201478"/>
              <a:gd name="connsiteY14" fmla="*/ 739910 h 887896"/>
              <a:gd name="connsiteX15" fmla="*/ 0 w 5201478"/>
              <a:gd name="connsiteY15" fmla="*/ 739913 h 887896"/>
              <a:gd name="connsiteX16" fmla="*/ 0 w 5201478"/>
              <a:gd name="connsiteY16" fmla="*/ 517939 h 887896"/>
              <a:gd name="connsiteX17" fmla="*/ 0 w 5201478"/>
              <a:gd name="connsiteY17" fmla="*/ 517939 h 887896"/>
              <a:gd name="connsiteX18" fmla="*/ 0 w 5201478"/>
              <a:gd name="connsiteY18" fmla="*/ 147986 h 887896"/>
              <a:gd name="connsiteX0" fmla="*/ 615950 w 5817428"/>
              <a:gd name="connsiteY0" fmla="*/ 147986 h 895488"/>
              <a:gd name="connsiteX1" fmla="*/ 763936 w 5817428"/>
              <a:gd name="connsiteY1" fmla="*/ 0 h 895488"/>
              <a:gd name="connsiteX2" fmla="*/ 1482863 w 5817428"/>
              <a:gd name="connsiteY2" fmla="*/ 0 h 895488"/>
              <a:gd name="connsiteX3" fmla="*/ 1482863 w 5817428"/>
              <a:gd name="connsiteY3" fmla="*/ 0 h 895488"/>
              <a:gd name="connsiteX4" fmla="*/ 2783233 w 5817428"/>
              <a:gd name="connsiteY4" fmla="*/ 0 h 895488"/>
              <a:gd name="connsiteX5" fmla="*/ 5669442 w 5817428"/>
              <a:gd name="connsiteY5" fmla="*/ 0 h 895488"/>
              <a:gd name="connsiteX6" fmla="*/ 5817428 w 5817428"/>
              <a:gd name="connsiteY6" fmla="*/ 147986 h 895488"/>
              <a:gd name="connsiteX7" fmla="*/ 5817428 w 5817428"/>
              <a:gd name="connsiteY7" fmla="*/ 517939 h 895488"/>
              <a:gd name="connsiteX8" fmla="*/ 5817428 w 5817428"/>
              <a:gd name="connsiteY8" fmla="*/ 517939 h 895488"/>
              <a:gd name="connsiteX9" fmla="*/ 5817428 w 5817428"/>
              <a:gd name="connsiteY9" fmla="*/ 739913 h 895488"/>
              <a:gd name="connsiteX10" fmla="*/ 5817428 w 5817428"/>
              <a:gd name="connsiteY10" fmla="*/ 739910 h 895488"/>
              <a:gd name="connsiteX11" fmla="*/ 5669442 w 5817428"/>
              <a:gd name="connsiteY11" fmla="*/ 887896 h 895488"/>
              <a:gd name="connsiteX12" fmla="*/ 1742936 w 5817428"/>
              <a:gd name="connsiteY12" fmla="*/ 861391 h 895488"/>
              <a:gd name="connsiteX13" fmla="*/ 763936 w 5817428"/>
              <a:gd name="connsiteY13" fmla="*/ 887896 h 895488"/>
              <a:gd name="connsiteX14" fmla="*/ 615950 w 5817428"/>
              <a:gd name="connsiteY14" fmla="*/ 739910 h 895488"/>
              <a:gd name="connsiteX15" fmla="*/ 0 w 5817428"/>
              <a:gd name="connsiteY15" fmla="*/ 895488 h 895488"/>
              <a:gd name="connsiteX16" fmla="*/ 615950 w 5817428"/>
              <a:gd name="connsiteY16" fmla="*/ 517939 h 895488"/>
              <a:gd name="connsiteX17" fmla="*/ 615950 w 5817428"/>
              <a:gd name="connsiteY17" fmla="*/ 517939 h 895488"/>
              <a:gd name="connsiteX18" fmla="*/ 615950 w 5817428"/>
              <a:gd name="connsiteY18" fmla="*/ 147986 h 895488"/>
              <a:gd name="connsiteX0" fmla="*/ 1017399 w 6218877"/>
              <a:gd name="connsiteY0" fmla="*/ 147986 h 997088"/>
              <a:gd name="connsiteX1" fmla="*/ 1165385 w 6218877"/>
              <a:gd name="connsiteY1" fmla="*/ 0 h 997088"/>
              <a:gd name="connsiteX2" fmla="*/ 1884312 w 6218877"/>
              <a:gd name="connsiteY2" fmla="*/ 0 h 997088"/>
              <a:gd name="connsiteX3" fmla="*/ 1884312 w 6218877"/>
              <a:gd name="connsiteY3" fmla="*/ 0 h 997088"/>
              <a:gd name="connsiteX4" fmla="*/ 3184682 w 6218877"/>
              <a:gd name="connsiteY4" fmla="*/ 0 h 997088"/>
              <a:gd name="connsiteX5" fmla="*/ 6070891 w 6218877"/>
              <a:gd name="connsiteY5" fmla="*/ 0 h 997088"/>
              <a:gd name="connsiteX6" fmla="*/ 6218877 w 6218877"/>
              <a:gd name="connsiteY6" fmla="*/ 147986 h 997088"/>
              <a:gd name="connsiteX7" fmla="*/ 6218877 w 6218877"/>
              <a:gd name="connsiteY7" fmla="*/ 517939 h 997088"/>
              <a:gd name="connsiteX8" fmla="*/ 6218877 w 6218877"/>
              <a:gd name="connsiteY8" fmla="*/ 517939 h 997088"/>
              <a:gd name="connsiteX9" fmla="*/ 6218877 w 6218877"/>
              <a:gd name="connsiteY9" fmla="*/ 739913 h 997088"/>
              <a:gd name="connsiteX10" fmla="*/ 6218877 w 6218877"/>
              <a:gd name="connsiteY10" fmla="*/ 739910 h 997088"/>
              <a:gd name="connsiteX11" fmla="*/ 6070891 w 6218877"/>
              <a:gd name="connsiteY11" fmla="*/ 887896 h 997088"/>
              <a:gd name="connsiteX12" fmla="*/ 2144385 w 6218877"/>
              <a:gd name="connsiteY12" fmla="*/ 861391 h 997088"/>
              <a:gd name="connsiteX13" fmla="*/ 1165385 w 6218877"/>
              <a:gd name="connsiteY13" fmla="*/ 887896 h 997088"/>
              <a:gd name="connsiteX14" fmla="*/ 1017399 w 6218877"/>
              <a:gd name="connsiteY14" fmla="*/ 739910 h 997088"/>
              <a:gd name="connsiteX15" fmla="*/ 0 w 6218877"/>
              <a:gd name="connsiteY15" fmla="*/ 997088 h 997088"/>
              <a:gd name="connsiteX16" fmla="*/ 1017399 w 6218877"/>
              <a:gd name="connsiteY16" fmla="*/ 517939 h 997088"/>
              <a:gd name="connsiteX17" fmla="*/ 1017399 w 6218877"/>
              <a:gd name="connsiteY17" fmla="*/ 517939 h 997088"/>
              <a:gd name="connsiteX18" fmla="*/ 1017399 w 6218877"/>
              <a:gd name="connsiteY18" fmla="*/ 147986 h 99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218877" h="997088">
                <a:moveTo>
                  <a:pt x="1017399" y="147986"/>
                </a:moveTo>
                <a:cubicBezTo>
                  <a:pt x="1017399" y="66256"/>
                  <a:pt x="1083655" y="0"/>
                  <a:pt x="1165385" y="0"/>
                </a:cubicBezTo>
                <a:lnTo>
                  <a:pt x="1884312" y="0"/>
                </a:lnTo>
                <a:lnTo>
                  <a:pt x="1884312" y="0"/>
                </a:lnTo>
                <a:lnTo>
                  <a:pt x="3184682" y="0"/>
                </a:lnTo>
                <a:lnTo>
                  <a:pt x="6070891" y="0"/>
                </a:lnTo>
                <a:cubicBezTo>
                  <a:pt x="6152621" y="0"/>
                  <a:pt x="6218877" y="66256"/>
                  <a:pt x="6218877" y="147986"/>
                </a:cubicBezTo>
                <a:lnTo>
                  <a:pt x="6218877" y="517939"/>
                </a:lnTo>
                <a:lnTo>
                  <a:pt x="6218877" y="517939"/>
                </a:lnTo>
                <a:lnTo>
                  <a:pt x="6218877" y="739913"/>
                </a:lnTo>
                <a:lnTo>
                  <a:pt x="6218877" y="739910"/>
                </a:lnTo>
                <a:cubicBezTo>
                  <a:pt x="6218877" y="821640"/>
                  <a:pt x="6152621" y="887896"/>
                  <a:pt x="6070891" y="887896"/>
                </a:cubicBezTo>
                <a:lnTo>
                  <a:pt x="2144385" y="861391"/>
                </a:lnTo>
                <a:lnTo>
                  <a:pt x="1165385" y="887896"/>
                </a:lnTo>
                <a:cubicBezTo>
                  <a:pt x="1083655" y="887896"/>
                  <a:pt x="1017399" y="821640"/>
                  <a:pt x="1017399" y="739910"/>
                </a:cubicBezTo>
                <a:lnTo>
                  <a:pt x="0" y="997088"/>
                </a:lnTo>
                <a:lnTo>
                  <a:pt x="1017399" y="517939"/>
                </a:lnTo>
                <a:lnTo>
                  <a:pt x="1017399" y="517939"/>
                </a:lnTo>
                <a:lnTo>
                  <a:pt x="1017399" y="147986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195916" y="2578046"/>
            <a:ext cx="5109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我看看这个通路基因的表达量变化，是不是做个热图？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53" y="2626936"/>
            <a:ext cx="595054" cy="59505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0" name="组合 29">
            <a:extLst>
              <a:ext uri="{FF2B5EF4-FFF2-40B4-BE49-F238E27FC236}">
                <a16:creationId xmlns:a16="http://schemas.microsoft.com/office/drawing/2014/main" id="{9DF36CDF-DFB4-44F6-9FAF-E732E05A88D9}"/>
              </a:ext>
            </a:extLst>
          </p:cNvPr>
          <p:cNvGrpSpPr/>
          <p:nvPr/>
        </p:nvGrpSpPr>
        <p:grpSpPr>
          <a:xfrm>
            <a:off x="257053" y="4569895"/>
            <a:ext cx="3598441" cy="739223"/>
            <a:chOff x="183393" y="4636660"/>
            <a:chExt cx="3598441" cy="739223"/>
          </a:xfrm>
        </p:grpSpPr>
        <p:sp>
          <p:nvSpPr>
            <p:cNvPr id="31" name="圆角矩形 30"/>
            <p:cNvSpPr/>
            <p:nvPr/>
          </p:nvSpPr>
          <p:spPr>
            <a:xfrm>
              <a:off x="2486434" y="4636660"/>
              <a:ext cx="1230433" cy="480287"/>
            </a:xfrm>
            <a:prstGeom prst="roundRect">
              <a:avLst/>
            </a:prstGeom>
            <a:solidFill>
              <a:srgbClr val="FFE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圆角矩形标注 6"/>
            <p:cNvSpPr/>
            <p:nvPr/>
          </p:nvSpPr>
          <p:spPr>
            <a:xfrm>
              <a:off x="778446" y="4638359"/>
              <a:ext cx="2182651" cy="540290"/>
            </a:xfrm>
            <a:custGeom>
              <a:avLst/>
              <a:gdLst>
                <a:gd name="connsiteX0" fmla="*/ 0 w 5201478"/>
                <a:gd name="connsiteY0" fmla="*/ 147986 h 887896"/>
                <a:gd name="connsiteX1" fmla="*/ 147986 w 5201478"/>
                <a:gd name="connsiteY1" fmla="*/ 0 h 887896"/>
                <a:gd name="connsiteX2" fmla="*/ 866913 w 5201478"/>
                <a:gd name="connsiteY2" fmla="*/ 0 h 887896"/>
                <a:gd name="connsiteX3" fmla="*/ 866913 w 5201478"/>
                <a:gd name="connsiteY3" fmla="*/ 0 h 887896"/>
                <a:gd name="connsiteX4" fmla="*/ 2167283 w 5201478"/>
                <a:gd name="connsiteY4" fmla="*/ 0 h 887896"/>
                <a:gd name="connsiteX5" fmla="*/ 5053492 w 5201478"/>
                <a:gd name="connsiteY5" fmla="*/ 0 h 887896"/>
                <a:gd name="connsiteX6" fmla="*/ 5201478 w 5201478"/>
                <a:gd name="connsiteY6" fmla="*/ 147986 h 887896"/>
                <a:gd name="connsiteX7" fmla="*/ 5201478 w 5201478"/>
                <a:gd name="connsiteY7" fmla="*/ 517939 h 887896"/>
                <a:gd name="connsiteX8" fmla="*/ 5201478 w 5201478"/>
                <a:gd name="connsiteY8" fmla="*/ 517939 h 887896"/>
                <a:gd name="connsiteX9" fmla="*/ 5201478 w 5201478"/>
                <a:gd name="connsiteY9" fmla="*/ 739913 h 887896"/>
                <a:gd name="connsiteX10" fmla="*/ 5201478 w 5201478"/>
                <a:gd name="connsiteY10" fmla="*/ 739910 h 887896"/>
                <a:gd name="connsiteX11" fmla="*/ 5053492 w 5201478"/>
                <a:gd name="connsiteY11" fmla="*/ 887896 h 887896"/>
                <a:gd name="connsiteX12" fmla="*/ 2167283 w 5201478"/>
                <a:gd name="connsiteY12" fmla="*/ 887896 h 887896"/>
                <a:gd name="connsiteX13" fmla="*/ 291283 w 5201478"/>
                <a:gd name="connsiteY13" fmla="*/ 1138034 h 887896"/>
                <a:gd name="connsiteX14" fmla="*/ 866913 w 5201478"/>
                <a:gd name="connsiteY14" fmla="*/ 887896 h 887896"/>
                <a:gd name="connsiteX15" fmla="*/ 147986 w 5201478"/>
                <a:gd name="connsiteY15" fmla="*/ 887896 h 887896"/>
                <a:gd name="connsiteX16" fmla="*/ 0 w 5201478"/>
                <a:gd name="connsiteY16" fmla="*/ 739910 h 887896"/>
                <a:gd name="connsiteX17" fmla="*/ 0 w 5201478"/>
                <a:gd name="connsiteY17" fmla="*/ 739913 h 887896"/>
                <a:gd name="connsiteX18" fmla="*/ 0 w 5201478"/>
                <a:gd name="connsiteY18" fmla="*/ 517939 h 887896"/>
                <a:gd name="connsiteX19" fmla="*/ 0 w 5201478"/>
                <a:gd name="connsiteY19" fmla="*/ 517939 h 887896"/>
                <a:gd name="connsiteX20" fmla="*/ 0 w 5201478"/>
                <a:gd name="connsiteY20" fmla="*/ 147986 h 887896"/>
                <a:gd name="connsiteX0" fmla="*/ 0 w 5201478"/>
                <a:gd name="connsiteY0" fmla="*/ 147986 h 1138034"/>
                <a:gd name="connsiteX1" fmla="*/ 147986 w 5201478"/>
                <a:gd name="connsiteY1" fmla="*/ 0 h 1138034"/>
                <a:gd name="connsiteX2" fmla="*/ 866913 w 5201478"/>
                <a:gd name="connsiteY2" fmla="*/ 0 h 1138034"/>
                <a:gd name="connsiteX3" fmla="*/ 866913 w 5201478"/>
                <a:gd name="connsiteY3" fmla="*/ 0 h 1138034"/>
                <a:gd name="connsiteX4" fmla="*/ 2167283 w 5201478"/>
                <a:gd name="connsiteY4" fmla="*/ 0 h 1138034"/>
                <a:gd name="connsiteX5" fmla="*/ 5053492 w 5201478"/>
                <a:gd name="connsiteY5" fmla="*/ 0 h 1138034"/>
                <a:gd name="connsiteX6" fmla="*/ 5201478 w 5201478"/>
                <a:gd name="connsiteY6" fmla="*/ 147986 h 1138034"/>
                <a:gd name="connsiteX7" fmla="*/ 5201478 w 5201478"/>
                <a:gd name="connsiteY7" fmla="*/ 517939 h 1138034"/>
                <a:gd name="connsiteX8" fmla="*/ 5201478 w 5201478"/>
                <a:gd name="connsiteY8" fmla="*/ 517939 h 1138034"/>
                <a:gd name="connsiteX9" fmla="*/ 5201478 w 5201478"/>
                <a:gd name="connsiteY9" fmla="*/ 739913 h 1138034"/>
                <a:gd name="connsiteX10" fmla="*/ 5201478 w 5201478"/>
                <a:gd name="connsiteY10" fmla="*/ 739910 h 1138034"/>
                <a:gd name="connsiteX11" fmla="*/ 5053492 w 5201478"/>
                <a:gd name="connsiteY11" fmla="*/ 887896 h 1138034"/>
                <a:gd name="connsiteX12" fmla="*/ 1392030 w 5201478"/>
                <a:gd name="connsiteY12" fmla="*/ 1099930 h 1138034"/>
                <a:gd name="connsiteX13" fmla="*/ 291283 w 5201478"/>
                <a:gd name="connsiteY13" fmla="*/ 1138034 h 1138034"/>
                <a:gd name="connsiteX14" fmla="*/ 866913 w 5201478"/>
                <a:gd name="connsiteY14" fmla="*/ 887896 h 1138034"/>
                <a:gd name="connsiteX15" fmla="*/ 147986 w 5201478"/>
                <a:gd name="connsiteY15" fmla="*/ 887896 h 1138034"/>
                <a:gd name="connsiteX16" fmla="*/ 0 w 5201478"/>
                <a:gd name="connsiteY16" fmla="*/ 739910 h 1138034"/>
                <a:gd name="connsiteX17" fmla="*/ 0 w 5201478"/>
                <a:gd name="connsiteY17" fmla="*/ 739913 h 1138034"/>
                <a:gd name="connsiteX18" fmla="*/ 0 w 5201478"/>
                <a:gd name="connsiteY18" fmla="*/ 517939 h 1138034"/>
                <a:gd name="connsiteX19" fmla="*/ 0 w 5201478"/>
                <a:gd name="connsiteY19" fmla="*/ 517939 h 1138034"/>
                <a:gd name="connsiteX20" fmla="*/ 0 w 5201478"/>
                <a:gd name="connsiteY20" fmla="*/ 147986 h 1138034"/>
                <a:gd name="connsiteX0" fmla="*/ 0 w 5201478"/>
                <a:gd name="connsiteY0" fmla="*/ 147986 h 1138034"/>
                <a:gd name="connsiteX1" fmla="*/ 147986 w 5201478"/>
                <a:gd name="connsiteY1" fmla="*/ 0 h 1138034"/>
                <a:gd name="connsiteX2" fmla="*/ 866913 w 5201478"/>
                <a:gd name="connsiteY2" fmla="*/ 0 h 1138034"/>
                <a:gd name="connsiteX3" fmla="*/ 866913 w 5201478"/>
                <a:gd name="connsiteY3" fmla="*/ 0 h 1138034"/>
                <a:gd name="connsiteX4" fmla="*/ 2167283 w 5201478"/>
                <a:gd name="connsiteY4" fmla="*/ 0 h 1138034"/>
                <a:gd name="connsiteX5" fmla="*/ 5053492 w 5201478"/>
                <a:gd name="connsiteY5" fmla="*/ 0 h 1138034"/>
                <a:gd name="connsiteX6" fmla="*/ 5201478 w 5201478"/>
                <a:gd name="connsiteY6" fmla="*/ 147986 h 1138034"/>
                <a:gd name="connsiteX7" fmla="*/ 5201478 w 5201478"/>
                <a:gd name="connsiteY7" fmla="*/ 517939 h 1138034"/>
                <a:gd name="connsiteX8" fmla="*/ 5201478 w 5201478"/>
                <a:gd name="connsiteY8" fmla="*/ 517939 h 1138034"/>
                <a:gd name="connsiteX9" fmla="*/ 5201478 w 5201478"/>
                <a:gd name="connsiteY9" fmla="*/ 739913 h 1138034"/>
                <a:gd name="connsiteX10" fmla="*/ 5201478 w 5201478"/>
                <a:gd name="connsiteY10" fmla="*/ 739910 h 1138034"/>
                <a:gd name="connsiteX11" fmla="*/ 5053492 w 5201478"/>
                <a:gd name="connsiteY11" fmla="*/ 887896 h 1138034"/>
                <a:gd name="connsiteX12" fmla="*/ 1126986 w 5201478"/>
                <a:gd name="connsiteY12" fmla="*/ 861391 h 1138034"/>
                <a:gd name="connsiteX13" fmla="*/ 291283 w 5201478"/>
                <a:gd name="connsiteY13" fmla="*/ 1138034 h 1138034"/>
                <a:gd name="connsiteX14" fmla="*/ 866913 w 5201478"/>
                <a:gd name="connsiteY14" fmla="*/ 887896 h 1138034"/>
                <a:gd name="connsiteX15" fmla="*/ 147986 w 5201478"/>
                <a:gd name="connsiteY15" fmla="*/ 887896 h 1138034"/>
                <a:gd name="connsiteX16" fmla="*/ 0 w 5201478"/>
                <a:gd name="connsiteY16" fmla="*/ 739910 h 1138034"/>
                <a:gd name="connsiteX17" fmla="*/ 0 w 5201478"/>
                <a:gd name="connsiteY17" fmla="*/ 739913 h 1138034"/>
                <a:gd name="connsiteX18" fmla="*/ 0 w 5201478"/>
                <a:gd name="connsiteY18" fmla="*/ 517939 h 1138034"/>
                <a:gd name="connsiteX19" fmla="*/ 0 w 5201478"/>
                <a:gd name="connsiteY19" fmla="*/ 517939 h 1138034"/>
                <a:gd name="connsiteX20" fmla="*/ 0 w 5201478"/>
                <a:gd name="connsiteY20" fmla="*/ 147986 h 1138034"/>
                <a:gd name="connsiteX0" fmla="*/ 0 w 5201478"/>
                <a:gd name="connsiteY0" fmla="*/ 147986 h 1138034"/>
                <a:gd name="connsiteX1" fmla="*/ 147986 w 5201478"/>
                <a:gd name="connsiteY1" fmla="*/ 0 h 1138034"/>
                <a:gd name="connsiteX2" fmla="*/ 866913 w 5201478"/>
                <a:gd name="connsiteY2" fmla="*/ 0 h 1138034"/>
                <a:gd name="connsiteX3" fmla="*/ 866913 w 5201478"/>
                <a:gd name="connsiteY3" fmla="*/ 0 h 1138034"/>
                <a:gd name="connsiteX4" fmla="*/ 2167283 w 5201478"/>
                <a:gd name="connsiteY4" fmla="*/ 0 h 1138034"/>
                <a:gd name="connsiteX5" fmla="*/ 5053492 w 5201478"/>
                <a:gd name="connsiteY5" fmla="*/ 0 h 1138034"/>
                <a:gd name="connsiteX6" fmla="*/ 5201478 w 5201478"/>
                <a:gd name="connsiteY6" fmla="*/ 147986 h 1138034"/>
                <a:gd name="connsiteX7" fmla="*/ 5201478 w 5201478"/>
                <a:gd name="connsiteY7" fmla="*/ 517939 h 1138034"/>
                <a:gd name="connsiteX8" fmla="*/ 5201478 w 5201478"/>
                <a:gd name="connsiteY8" fmla="*/ 517939 h 1138034"/>
                <a:gd name="connsiteX9" fmla="*/ 5201478 w 5201478"/>
                <a:gd name="connsiteY9" fmla="*/ 739913 h 1138034"/>
                <a:gd name="connsiteX10" fmla="*/ 5201478 w 5201478"/>
                <a:gd name="connsiteY10" fmla="*/ 739910 h 1138034"/>
                <a:gd name="connsiteX11" fmla="*/ 5053492 w 5201478"/>
                <a:gd name="connsiteY11" fmla="*/ 887896 h 1138034"/>
                <a:gd name="connsiteX12" fmla="*/ 1126986 w 5201478"/>
                <a:gd name="connsiteY12" fmla="*/ 861391 h 1138034"/>
                <a:gd name="connsiteX13" fmla="*/ 291283 w 5201478"/>
                <a:gd name="connsiteY13" fmla="*/ 1138034 h 1138034"/>
                <a:gd name="connsiteX14" fmla="*/ 210930 w 5201478"/>
                <a:gd name="connsiteY14" fmla="*/ 894522 h 1138034"/>
                <a:gd name="connsiteX15" fmla="*/ 147986 w 5201478"/>
                <a:gd name="connsiteY15" fmla="*/ 887896 h 1138034"/>
                <a:gd name="connsiteX16" fmla="*/ 0 w 5201478"/>
                <a:gd name="connsiteY16" fmla="*/ 739910 h 1138034"/>
                <a:gd name="connsiteX17" fmla="*/ 0 w 5201478"/>
                <a:gd name="connsiteY17" fmla="*/ 739913 h 1138034"/>
                <a:gd name="connsiteX18" fmla="*/ 0 w 5201478"/>
                <a:gd name="connsiteY18" fmla="*/ 517939 h 1138034"/>
                <a:gd name="connsiteX19" fmla="*/ 0 w 5201478"/>
                <a:gd name="connsiteY19" fmla="*/ 517939 h 1138034"/>
                <a:gd name="connsiteX20" fmla="*/ 0 w 5201478"/>
                <a:gd name="connsiteY20" fmla="*/ 147986 h 1138034"/>
                <a:gd name="connsiteX0" fmla="*/ 0 w 5201478"/>
                <a:gd name="connsiteY0" fmla="*/ 147986 h 1138034"/>
                <a:gd name="connsiteX1" fmla="*/ 147986 w 5201478"/>
                <a:gd name="connsiteY1" fmla="*/ 0 h 1138034"/>
                <a:gd name="connsiteX2" fmla="*/ 866913 w 5201478"/>
                <a:gd name="connsiteY2" fmla="*/ 0 h 1138034"/>
                <a:gd name="connsiteX3" fmla="*/ 866913 w 5201478"/>
                <a:gd name="connsiteY3" fmla="*/ 0 h 1138034"/>
                <a:gd name="connsiteX4" fmla="*/ 2167283 w 5201478"/>
                <a:gd name="connsiteY4" fmla="*/ 0 h 1138034"/>
                <a:gd name="connsiteX5" fmla="*/ 5053492 w 5201478"/>
                <a:gd name="connsiteY5" fmla="*/ 0 h 1138034"/>
                <a:gd name="connsiteX6" fmla="*/ 5201478 w 5201478"/>
                <a:gd name="connsiteY6" fmla="*/ 147986 h 1138034"/>
                <a:gd name="connsiteX7" fmla="*/ 5201478 w 5201478"/>
                <a:gd name="connsiteY7" fmla="*/ 517939 h 1138034"/>
                <a:gd name="connsiteX8" fmla="*/ 5201478 w 5201478"/>
                <a:gd name="connsiteY8" fmla="*/ 517939 h 1138034"/>
                <a:gd name="connsiteX9" fmla="*/ 5201478 w 5201478"/>
                <a:gd name="connsiteY9" fmla="*/ 739913 h 1138034"/>
                <a:gd name="connsiteX10" fmla="*/ 5201478 w 5201478"/>
                <a:gd name="connsiteY10" fmla="*/ 739910 h 1138034"/>
                <a:gd name="connsiteX11" fmla="*/ 5053492 w 5201478"/>
                <a:gd name="connsiteY11" fmla="*/ 887896 h 1138034"/>
                <a:gd name="connsiteX12" fmla="*/ 1126986 w 5201478"/>
                <a:gd name="connsiteY12" fmla="*/ 861391 h 1138034"/>
                <a:gd name="connsiteX13" fmla="*/ 291283 w 5201478"/>
                <a:gd name="connsiteY13" fmla="*/ 1138034 h 1138034"/>
                <a:gd name="connsiteX14" fmla="*/ 296655 w 5201478"/>
                <a:gd name="connsiteY14" fmla="*/ 907222 h 1138034"/>
                <a:gd name="connsiteX15" fmla="*/ 147986 w 5201478"/>
                <a:gd name="connsiteY15" fmla="*/ 887896 h 1138034"/>
                <a:gd name="connsiteX16" fmla="*/ 0 w 5201478"/>
                <a:gd name="connsiteY16" fmla="*/ 739910 h 1138034"/>
                <a:gd name="connsiteX17" fmla="*/ 0 w 5201478"/>
                <a:gd name="connsiteY17" fmla="*/ 739913 h 1138034"/>
                <a:gd name="connsiteX18" fmla="*/ 0 w 5201478"/>
                <a:gd name="connsiteY18" fmla="*/ 517939 h 1138034"/>
                <a:gd name="connsiteX19" fmla="*/ 0 w 5201478"/>
                <a:gd name="connsiteY19" fmla="*/ 517939 h 1138034"/>
                <a:gd name="connsiteX20" fmla="*/ 0 w 5201478"/>
                <a:gd name="connsiteY20" fmla="*/ 147986 h 1138034"/>
                <a:gd name="connsiteX0" fmla="*/ 0 w 5201478"/>
                <a:gd name="connsiteY0" fmla="*/ 147986 h 1115809"/>
                <a:gd name="connsiteX1" fmla="*/ 147986 w 5201478"/>
                <a:gd name="connsiteY1" fmla="*/ 0 h 1115809"/>
                <a:gd name="connsiteX2" fmla="*/ 866913 w 5201478"/>
                <a:gd name="connsiteY2" fmla="*/ 0 h 1115809"/>
                <a:gd name="connsiteX3" fmla="*/ 866913 w 5201478"/>
                <a:gd name="connsiteY3" fmla="*/ 0 h 1115809"/>
                <a:gd name="connsiteX4" fmla="*/ 2167283 w 5201478"/>
                <a:gd name="connsiteY4" fmla="*/ 0 h 1115809"/>
                <a:gd name="connsiteX5" fmla="*/ 5053492 w 5201478"/>
                <a:gd name="connsiteY5" fmla="*/ 0 h 1115809"/>
                <a:gd name="connsiteX6" fmla="*/ 5201478 w 5201478"/>
                <a:gd name="connsiteY6" fmla="*/ 147986 h 1115809"/>
                <a:gd name="connsiteX7" fmla="*/ 5201478 w 5201478"/>
                <a:gd name="connsiteY7" fmla="*/ 517939 h 1115809"/>
                <a:gd name="connsiteX8" fmla="*/ 5201478 w 5201478"/>
                <a:gd name="connsiteY8" fmla="*/ 517939 h 1115809"/>
                <a:gd name="connsiteX9" fmla="*/ 5201478 w 5201478"/>
                <a:gd name="connsiteY9" fmla="*/ 739913 h 1115809"/>
                <a:gd name="connsiteX10" fmla="*/ 5201478 w 5201478"/>
                <a:gd name="connsiteY10" fmla="*/ 739910 h 1115809"/>
                <a:gd name="connsiteX11" fmla="*/ 5053492 w 5201478"/>
                <a:gd name="connsiteY11" fmla="*/ 887896 h 1115809"/>
                <a:gd name="connsiteX12" fmla="*/ 1126986 w 5201478"/>
                <a:gd name="connsiteY12" fmla="*/ 861391 h 1115809"/>
                <a:gd name="connsiteX13" fmla="*/ 469083 w 5201478"/>
                <a:gd name="connsiteY13" fmla="*/ 1115809 h 1115809"/>
                <a:gd name="connsiteX14" fmla="*/ 296655 w 5201478"/>
                <a:gd name="connsiteY14" fmla="*/ 907222 h 1115809"/>
                <a:gd name="connsiteX15" fmla="*/ 147986 w 5201478"/>
                <a:gd name="connsiteY15" fmla="*/ 887896 h 1115809"/>
                <a:gd name="connsiteX16" fmla="*/ 0 w 5201478"/>
                <a:gd name="connsiteY16" fmla="*/ 739910 h 1115809"/>
                <a:gd name="connsiteX17" fmla="*/ 0 w 5201478"/>
                <a:gd name="connsiteY17" fmla="*/ 739913 h 1115809"/>
                <a:gd name="connsiteX18" fmla="*/ 0 w 5201478"/>
                <a:gd name="connsiteY18" fmla="*/ 517939 h 1115809"/>
                <a:gd name="connsiteX19" fmla="*/ 0 w 5201478"/>
                <a:gd name="connsiteY19" fmla="*/ 517939 h 1115809"/>
                <a:gd name="connsiteX20" fmla="*/ 0 w 5201478"/>
                <a:gd name="connsiteY20" fmla="*/ 147986 h 1115809"/>
                <a:gd name="connsiteX0" fmla="*/ 0 w 5201478"/>
                <a:gd name="connsiteY0" fmla="*/ 147986 h 907222"/>
                <a:gd name="connsiteX1" fmla="*/ 147986 w 5201478"/>
                <a:gd name="connsiteY1" fmla="*/ 0 h 907222"/>
                <a:gd name="connsiteX2" fmla="*/ 866913 w 5201478"/>
                <a:gd name="connsiteY2" fmla="*/ 0 h 907222"/>
                <a:gd name="connsiteX3" fmla="*/ 866913 w 5201478"/>
                <a:gd name="connsiteY3" fmla="*/ 0 h 907222"/>
                <a:gd name="connsiteX4" fmla="*/ 2167283 w 5201478"/>
                <a:gd name="connsiteY4" fmla="*/ 0 h 907222"/>
                <a:gd name="connsiteX5" fmla="*/ 5053492 w 5201478"/>
                <a:gd name="connsiteY5" fmla="*/ 0 h 907222"/>
                <a:gd name="connsiteX6" fmla="*/ 5201478 w 5201478"/>
                <a:gd name="connsiteY6" fmla="*/ 147986 h 907222"/>
                <a:gd name="connsiteX7" fmla="*/ 5201478 w 5201478"/>
                <a:gd name="connsiteY7" fmla="*/ 517939 h 907222"/>
                <a:gd name="connsiteX8" fmla="*/ 5201478 w 5201478"/>
                <a:gd name="connsiteY8" fmla="*/ 517939 h 907222"/>
                <a:gd name="connsiteX9" fmla="*/ 5201478 w 5201478"/>
                <a:gd name="connsiteY9" fmla="*/ 739913 h 907222"/>
                <a:gd name="connsiteX10" fmla="*/ 5201478 w 5201478"/>
                <a:gd name="connsiteY10" fmla="*/ 739910 h 907222"/>
                <a:gd name="connsiteX11" fmla="*/ 5053492 w 5201478"/>
                <a:gd name="connsiteY11" fmla="*/ 887896 h 907222"/>
                <a:gd name="connsiteX12" fmla="*/ 1126986 w 5201478"/>
                <a:gd name="connsiteY12" fmla="*/ 861391 h 907222"/>
                <a:gd name="connsiteX13" fmla="*/ 296655 w 5201478"/>
                <a:gd name="connsiteY13" fmla="*/ 907222 h 907222"/>
                <a:gd name="connsiteX14" fmla="*/ 147986 w 5201478"/>
                <a:gd name="connsiteY14" fmla="*/ 887896 h 907222"/>
                <a:gd name="connsiteX15" fmla="*/ 0 w 5201478"/>
                <a:gd name="connsiteY15" fmla="*/ 739910 h 907222"/>
                <a:gd name="connsiteX16" fmla="*/ 0 w 5201478"/>
                <a:gd name="connsiteY16" fmla="*/ 739913 h 907222"/>
                <a:gd name="connsiteX17" fmla="*/ 0 w 5201478"/>
                <a:gd name="connsiteY17" fmla="*/ 517939 h 907222"/>
                <a:gd name="connsiteX18" fmla="*/ 0 w 5201478"/>
                <a:gd name="connsiteY18" fmla="*/ 517939 h 907222"/>
                <a:gd name="connsiteX19" fmla="*/ 0 w 5201478"/>
                <a:gd name="connsiteY19" fmla="*/ 147986 h 907222"/>
                <a:gd name="connsiteX0" fmla="*/ 0 w 5201478"/>
                <a:gd name="connsiteY0" fmla="*/ 147986 h 887896"/>
                <a:gd name="connsiteX1" fmla="*/ 147986 w 5201478"/>
                <a:gd name="connsiteY1" fmla="*/ 0 h 887896"/>
                <a:gd name="connsiteX2" fmla="*/ 866913 w 5201478"/>
                <a:gd name="connsiteY2" fmla="*/ 0 h 887896"/>
                <a:gd name="connsiteX3" fmla="*/ 866913 w 5201478"/>
                <a:gd name="connsiteY3" fmla="*/ 0 h 887896"/>
                <a:gd name="connsiteX4" fmla="*/ 2167283 w 5201478"/>
                <a:gd name="connsiteY4" fmla="*/ 0 h 887896"/>
                <a:gd name="connsiteX5" fmla="*/ 5053492 w 5201478"/>
                <a:gd name="connsiteY5" fmla="*/ 0 h 887896"/>
                <a:gd name="connsiteX6" fmla="*/ 5201478 w 5201478"/>
                <a:gd name="connsiteY6" fmla="*/ 147986 h 887896"/>
                <a:gd name="connsiteX7" fmla="*/ 5201478 w 5201478"/>
                <a:gd name="connsiteY7" fmla="*/ 517939 h 887896"/>
                <a:gd name="connsiteX8" fmla="*/ 5201478 w 5201478"/>
                <a:gd name="connsiteY8" fmla="*/ 517939 h 887896"/>
                <a:gd name="connsiteX9" fmla="*/ 5201478 w 5201478"/>
                <a:gd name="connsiteY9" fmla="*/ 739913 h 887896"/>
                <a:gd name="connsiteX10" fmla="*/ 5201478 w 5201478"/>
                <a:gd name="connsiteY10" fmla="*/ 739910 h 887896"/>
                <a:gd name="connsiteX11" fmla="*/ 5053492 w 5201478"/>
                <a:gd name="connsiteY11" fmla="*/ 887896 h 887896"/>
                <a:gd name="connsiteX12" fmla="*/ 1126986 w 5201478"/>
                <a:gd name="connsiteY12" fmla="*/ 861391 h 887896"/>
                <a:gd name="connsiteX13" fmla="*/ 147986 w 5201478"/>
                <a:gd name="connsiteY13" fmla="*/ 887896 h 887896"/>
                <a:gd name="connsiteX14" fmla="*/ 0 w 5201478"/>
                <a:gd name="connsiteY14" fmla="*/ 739910 h 887896"/>
                <a:gd name="connsiteX15" fmla="*/ 0 w 5201478"/>
                <a:gd name="connsiteY15" fmla="*/ 739913 h 887896"/>
                <a:gd name="connsiteX16" fmla="*/ 0 w 5201478"/>
                <a:gd name="connsiteY16" fmla="*/ 517939 h 887896"/>
                <a:gd name="connsiteX17" fmla="*/ 0 w 5201478"/>
                <a:gd name="connsiteY17" fmla="*/ 517939 h 887896"/>
                <a:gd name="connsiteX18" fmla="*/ 0 w 5201478"/>
                <a:gd name="connsiteY18" fmla="*/ 147986 h 887896"/>
                <a:gd name="connsiteX0" fmla="*/ 615950 w 5817428"/>
                <a:gd name="connsiteY0" fmla="*/ 147986 h 895488"/>
                <a:gd name="connsiteX1" fmla="*/ 763936 w 5817428"/>
                <a:gd name="connsiteY1" fmla="*/ 0 h 895488"/>
                <a:gd name="connsiteX2" fmla="*/ 1482863 w 5817428"/>
                <a:gd name="connsiteY2" fmla="*/ 0 h 895488"/>
                <a:gd name="connsiteX3" fmla="*/ 1482863 w 5817428"/>
                <a:gd name="connsiteY3" fmla="*/ 0 h 895488"/>
                <a:gd name="connsiteX4" fmla="*/ 2783233 w 5817428"/>
                <a:gd name="connsiteY4" fmla="*/ 0 h 895488"/>
                <a:gd name="connsiteX5" fmla="*/ 5669442 w 5817428"/>
                <a:gd name="connsiteY5" fmla="*/ 0 h 895488"/>
                <a:gd name="connsiteX6" fmla="*/ 5817428 w 5817428"/>
                <a:gd name="connsiteY6" fmla="*/ 147986 h 895488"/>
                <a:gd name="connsiteX7" fmla="*/ 5817428 w 5817428"/>
                <a:gd name="connsiteY7" fmla="*/ 517939 h 895488"/>
                <a:gd name="connsiteX8" fmla="*/ 5817428 w 5817428"/>
                <a:gd name="connsiteY8" fmla="*/ 517939 h 895488"/>
                <a:gd name="connsiteX9" fmla="*/ 5817428 w 5817428"/>
                <a:gd name="connsiteY9" fmla="*/ 739913 h 895488"/>
                <a:gd name="connsiteX10" fmla="*/ 5817428 w 5817428"/>
                <a:gd name="connsiteY10" fmla="*/ 739910 h 895488"/>
                <a:gd name="connsiteX11" fmla="*/ 5669442 w 5817428"/>
                <a:gd name="connsiteY11" fmla="*/ 887896 h 895488"/>
                <a:gd name="connsiteX12" fmla="*/ 1742936 w 5817428"/>
                <a:gd name="connsiteY12" fmla="*/ 861391 h 895488"/>
                <a:gd name="connsiteX13" fmla="*/ 763936 w 5817428"/>
                <a:gd name="connsiteY13" fmla="*/ 887896 h 895488"/>
                <a:gd name="connsiteX14" fmla="*/ 615950 w 5817428"/>
                <a:gd name="connsiteY14" fmla="*/ 739910 h 895488"/>
                <a:gd name="connsiteX15" fmla="*/ 0 w 5817428"/>
                <a:gd name="connsiteY15" fmla="*/ 895488 h 895488"/>
                <a:gd name="connsiteX16" fmla="*/ 615950 w 5817428"/>
                <a:gd name="connsiteY16" fmla="*/ 517939 h 895488"/>
                <a:gd name="connsiteX17" fmla="*/ 615950 w 5817428"/>
                <a:gd name="connsiteY17" fmla="*/ 517939 h 895488"/>
                <a:gd name="connsiteX18" fmla="*/ 615950 w 5817428"/>
                <a:gd name="connsiteY18" fmla="*/ 147986 h 895488"/>
                <a:gd name="connsiteX0" fmla="*/ 1017399 w 6218877"/>
                <a:gd name="connsiteY0" fmla="*/ 147986 h 997088"/>
                <a:gd name="connsiteX1" fmla="*/ 1165385 w 6218877"/>
                <a:gd name="connsiteY1" fmla="*/ 0 h 997088"/>
                <a:gd name="connsiteX2" fmla="*/ 1884312 w 6218877"/>
                <a:gd name="connsiteY2" fmla="*/ 0 h 997088"/>
                <a:gd name="connsiteX3" fmla="*/ 1884312 w 6218877"/>
                <a:gd name="connsiteY3" fmla="*/ 0 h 997088"/>
                <a:gd name="connsiteX4" fmla="*/ 3184682 w 6218877"/>
                <a:gd name="connsiteY4" fmla="*/ 0 h 997088"/>
                <a:gd name="connsiteX5" fmla="*/ 6070891 w 6218877"/>
                <a:gd name="connsiteY5" fmla="*/ 0 h 997088"/>
                <a:gd name="connsiteX6" fmla="*/ 6218877 w 6218877"/>
                <a:gd name="connsiteY6" fmla="*/ 147986 h 997088"/>
                <a:gd name="connsiteX7" fmla="*/ 6218877 w 6218877"/>
                <a:gd name="connsiteY7" fmla="*/ 517939 h 997088"/>
                <a:gd name="connsiteX8" fmla="*/ 6218877 w 6218877"/>
                <a:gd name="connsiteY8" fmla="*/ 517939 h 997088"/>
                <a:gd name="connsiteX9" fmla="*/ 6218877 w 6218877"/>
                <a:gd name="connsiteY9" fmla="*/ 739913 h 997088"/>
                <a:gd name="connsiteX10" fmla="*/ 6218877 w 6218877"/>
                <a:gd name="connsiteY10" fmla="*/ 739910 h 997088"/>
                <a:gd name="connsiteX11" fmla="*/ 6070891 w 6218877"/>
                <a:gd name="connsiteY11" fmla="*/ 887896 h 997088"/>
                <a:gd name="connsiteX12" fmla="*/ 2144385 w 6218877"/>
                <a:gd name="connsiteY12" fmla="*/ 861391 h 997088"/>
                <a:gd name="connsiteX13" fmla="*/ 1165385 w 6218877"/>
                <a:gd name="connsiteY13" fmla="*/ 887896 h 997088"/>
                <a:gd name="connsiteX14" fmla="*/ 1017399 w 6218877"/>
                <a:gd name="connsiteY14" fmla="*/ 739910 h 997088"/>
                <a:gd name="connsiteX15" fmla="*/ 0 w 6218877"/>
                <a:gd name="connsiteY15" fmla="*/ 997088 h 997088"/>
                <a:gd name="connsiteX16" fmla="*/ 1017399 w 6218877"/>
                <a:gd name="connsiteY16" fmla="*/ 517939 h 997088"/>
                <a:gd name="connsiteX17" fmla="*/ 1017399 w 6218877"/>
                <a:gd name="connsiteY17" fmla="*/ 517939 h 997088"/>
                <a:gd name="connsiteX18" fmla="*/ 1017399 w 6218877"/>
                <a:gd name="connsiteY18" fmla="*/ 147986 h 99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218877" h="997088">
                  <a:moveTo>
                    <a:pt x="1017399" y="147986"/>
                  </a:moveTo>
                  <a:cubicBezTo>
                    <a:pt x="1017399" y="66256"/>
                    <a:pt x="1083655" y="0"/>
                    <a:pt x="1165385" y="0"/>
                  </a:cubicBezTo>
                  <a:lnTo>
                    <a:pt x="1884312" y="0"/>
                  </a:lnTo>
                  <a:lnTo>
                    <a:pt x="1884312" y="0"/>
                  </a:lnTo>
                  <a:lnTo>
                    <a:pt x="3184682" y="0"/>
                  </a:lnTo>
                  <a:lnTo>
                    <a:pt x="6070891" y="0"/>
                  </a:lnTo>
                  <a:cubicBezTo>
                    <a:pt x="6152621" y="0"/>
                    <a:pt x="6218877" y="66256"/>
                    <a:pt x="6218877" y="147986"/>
                  </a:cubicBezTo>
                  <a:lnTo>
                    <a:pt x="6218877" y="517939"/>
                  </a:lnTo>
                  <a:lnTo>
                    <a:pt x="6218877" y="517939"/>
                  </a:lnTo>
                  <a:lnTo>
                    <a:pt x="6218877" y="739913"/>
                  </a:lnTo>
                  <a:lnTo>
                    <a:pt x="6218877" y="739910"/>
                  </a:lnTo>
                  <a:cubicBezTo>
                    <a:pt x="6218877" y="821640"/>
                    <a:pt x="6152621" y="887896"/>
                    <a:pt x="6070891" y="887896"/>
                  </a:cubicBezTo>
                  <a:lnTo>
                    <a:pt x="2144385" y="861391"/>
                  </a:lnTo>
                  <a:lnTo>
                    <a:pt x="1165385" y="887896"/>
                  </a:lnTo>
                  <a:cubicBezTo>
                    <a:pt x="1083655" y="887896"/>
                    <a:pt x="1017399" y="821640"/>
                    <a:pt x="1017399" y="739910"/>
                  </a:cubicBezTo>
                  <a:lnTo>
                    <a:pt x="0" y="997088"/>
                  </a:lnTo>
                  <a:lnTo>
                    <a:pt x="1017399" y="517939"/>
                  </a:lnTo>
                  <a:lnTo>
                    <a:pt x="1017399" y="517939"/>
                  </a:lnTo>
                  <a:lnTo>
                    <a:pt x="1017399" y="147986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134956" y="4731939"/>
              <a:ext cx="26468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能够快速找到同源基因吗？</a:t>
              </a:r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393" y="4780829"/>
              <a:ext cx="595054" cy="59505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80F8398A-B5AC-4FD4-BD66-6465BC0C3CE7}"/>
              </a:ext>
            </a:extLst>
          </p:cNvPr>
          <p:cNvGrpSpPr/>
          <p:nvPr/>
        </p:nvGrpSpPr>
        <p:grpSpPr>
          <a:xfrm>
            <a:off x="244353" y="3511293"/>
            <a:ext cx="3930264" cy="745725"/>
            <a:chOff x="183393" y="5738135"/>
            <a:chExt cx="3930264" cy="745725"/>
          </a:xfrm>
        </p:grpSpPr>
        <p:sp>
          <p:nvSpPr>
            <p:cNvPr id="36" name="圆角矩形 35"/>
            <p:cNvSpPr/>
            <p:nvPr/>
          </p:nvSpPr>
          <p:spPr>
            <a:xfrm>
              <a:off x="1949938" y="5738135"/>
              <a:ext cx="2071729" cy="480287"/>
            </a:xfrm>
            <a:prstGeom prst="roundRect">
              <a:avLst/>
            </a:prstGeom>
            <a:solidFill>
              <a:srgbClr val="FFE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圆角矩形标注 6"/>
            <p:cNvSpPr/>
            <p:nvPr/>
          </p:nvSpPr>
          <p:spPr>
            <a:xfrm>
              <a:off x="778446" y="5746336"/>
              <a:ext cx="2182651" cy="540290"/>
            </a:xfrm>
            <a:custGeom>
              <a:avLst/>
              <a:gdLst>
                <a:gd name="connsiteX0" fmla="*/ 0 w 5201478"/>
                <a:gd name="connsiteY0" fmla="*/ 147986 h 887896"/>
                <a:gd name="connsiteX1" fmla="*/ 147986 w 5201478"/>
                <a:gd name="connsiteY1" fmla="*/ 0 h 887896"/>
                <a:gd name="connsiteX2" fmla="*/ 866913 w 5201478"/>
                <a:gd name="connsiteY2" fmla="*/ 0 h 887896"/>
                <a:gd name="connsiteX3" fmla="*/ 866913 w 5201478"/>
                <a:gd name="connsiteY3" fmla="*/ 0 h 887896"/>
                <a:gd name="connsiteX4" fmla="*/ 2167283 w 5201478"/>
                <a:gd name="connsiteY4" fmla="*/ 0 h 887896"/>
                <a:gd name="connsiteX5" fmla="*/ 5053492 w 5201478"/>
                <a:gd name="connsiteY5" fmla="*/ 0 h 887896"/>
                <a:gd name="connsiteX6" fmla="*/ 5201478 w 5201478"/>
                <a:gd name="connsiteY6" fmla="*/ 147986 h 887896"/>
                <a:gd name="connsiteX7" fmla="*/ 5201478 w 5201478"/>
                <a:gd name="connsiteY7" fmla="*/ 517939 h 887896"/>
                <a:gd name="connsiteX8" fmla="*/ 5201478 w 5201478"/>
                <a:gd name="connsiteY8" fmla="*/ 517939 h 887896"/>
                <a:gd name="connsiteX9" fmla="*/ 5201478 w 5201478"/>
                <a:gd name="connsiteY9" fmla="*/ 739913 h 887896"/>
                <a:gd name="connsiteX10" fmla="*/ 5201478 w 5201478"/>
                <a:gd name="connsiteY10" fmla="*/ 739910 h 887896"/>
                <a:gd name="connsiteX11" fmla="*/ 5053492 w 5201478"/>
                <a:gd name="connsiteY11" fmla="*/ 887896 h 887896"/>
                <a:gd name="connsiteX12" fmla="*/ 2167283 w 5201478"/>
                <a:gd name="connsiteY12" fmla="*/ 887896 h 887896"/>
                <a:gd name="connsiteX13" fmla="*/ 291283 w 5201478"/>
                <a:gd name="connsiteY13" fmla="*/ 1138034 h 887896"/>
                <a:gd name="connsiteX14" fmla="*/ 866913 w 5201478"/>
                <a:gd name="connsiteY14" fmla="*/ 887896 h 887896"/>
                <a:gd name="connsiteX15" fmla="*/ 147986 w 5201478"/>
                <a:gd name="connsiteY15" fmla="*/ 887896 h 887896"/>
                <a:gd name="connsiteX16" fmla="*/ 0 w 5201478"/>
                <a:gd name="connsiteY16" fmla="*/ 739910 h 887896"/>
                <a:gd name="connsiteX17" fmla="*/ 0 w 5201478"/>
                <a:gd name="connsiteY17" fmla="*/ 739913 h 887896"/>
                <a:gd name="connsiteX18" fmla="*/ 0 w 5201478"/>
                <a:gd name="connsiteY18" fmla="*/ 517939 h 887896"/>
                <a:gd name="connsiteX19" fmla="*/ 0 w 5201478"/>
                <a:gd name="connsiteY19" fmla="*/ 517939 h 887896"/>
                <a:gd name="connsiteX20" fmla="*/ 0 w 5201478"/>
                <a:gd name="connsiteY20" fmla="*/ 147986 h 887896"/>
                <a:gd name="connsiteX0" fmla="*/ 0 w 5201478"/>
                <a:gd name="connsiteY0" fmla="*/ 147986 h 1138034"/>
                <a:gd name="connsiteX1" fmla="*/ 147986 w 5201478"/>
                <a:gd name="connsiteY1" fmla="*/ 0 h 1138034"/>
                <a:gd name="connsiteX2" fmla="*/ 866913 w 5201478"/>
                <a:gd name="connsiteY2" fmla="*/ 0 h 1138034"/>
                <a:gd name="connsiteX3" fmla="*/ 866913 w 5201478"/>
                <a:gd name="connsiteY3" fmla="*/ 0 h 1138034"/>
                <a:gd name="connsiteX4" fmla="*/ 2167283 w 5201478"/>
                <a:gd name="connsiteY4" fmla="*/ 0 h 1138034"/>
                <a:gd name="connsiteX5" fmla="*/ 5053492 w 5201478"/>
                <a:gd name="connsiteY5" fmla="*/ 0 h 1138034"/>
                <a:gd name="connsiteX6" fmla="*/ 5201478 w 5201478"/>
                <a:gd name="connsiteY6" fmla="*/ 147986 h 1138034"/>
                <a:gd name="connsiteX7" fmla="*/ 5201478 w 5201478"/>
                <a:gd name="connsiteY7" fmla="*/ 517939 h 1138034"/>
                <a:gd name="connsiteX8" fmla="*/ 5201478 w 5201478"/>
                <a:gd name="connsiteY8" fmla="*/ 517939 h 1138034"/>
                <a:gd name="connsiteX9" fmla="*/ 5201478 w 5201478"/>
                <a:gd name="connsiteY9" fmla="*/ 739913 h 1138034"/>
                <a:gd name="connsiteX10" fmla="*/ 5201478 w 5201478"/>
                <a:gd name="connsiteY10" fmla="*/ 739910 h 1138034"/>
                <a:gd name="connsiteX11" fmla="*/ 5053492 w 5201478"/>
                <a:gd name="connsiteY11" fmla="*/ 887896 h 1138034"/>
                <a:gd name="connsiteX12" fmla="*/ 1392030 w 5201478"/>
                <a:gd name="connsiteY12" fmla="*/ 1099930 h 1138034"/>
                <a:gd name="connsiteX13" fmla="*/ 291283 w 5201478"/>
                <a:gd name="connsiteY13" fmla="*/ 1138034 h 1138034"/>
                <a:gd name="connsiteX14" fmla="*/ 866913 w 5201478"/>
                <a:gd name="connsiteY14" fmla="*/ 887896 h 1138034"/>
                <a:gd name="connsiteX15" fmla="*/ 147986 w 5201478"/>
                <a:gd name="connsiteY15" fmla="*/ 887896 h 1138034"/>
                <a:gd name="connsiteX16" fmla="*/ 0 w 5201478"/>
                <a:gd name="connsiteY16" fmla="*/ 739910 h 1138034"/>
                <a:gd name="connsiteX17" fmla="*/ 0 w 5201478"/>
                <a:gd name="connsiteY17" fmla="*/ 739913 h 1138034"/>
                <a:gd name="connsiteX18" fmla="*/ 0 w 5201478"/>
                <a:gd name="connsiteY18" fmla="*/ 517939 h 1138034"/>
                <a:gd name="connsiteX19" fmla="*/ 0 w 5201478"/>
                <a:gd name="connsiteY19" fmla="*/ 517939 h 1138034"/>
                <a:gd name="connsiteX20" fmla="*/ 0 w 5201478"/>
                <a:gd name="connsiteY20" fmla="*/ 147986 h 1138034"/>
                <a:gd name="connsiteX0" fmla="*/ 0 w 5201478"/>
                <a:gd name="connsiteY0" fmla="*/ 147986 h 1138034"/>
                <a:gd name="connsiteX1" fmla="*/ 147986 w 5201478"/>
                <a:gd name="connsiteY1" fmla="*/ 0 h 1138034"/>
                <a:gd name="connsiteX2" fmla="*/ 866913 w 5201478"/>
                <a:gd name="connsiteY2" fmla="*/ 0 h 1138034"/>
                <a:gd name="connsiteX3" fmla="*/ 866913 w 5201478"/>
                <a:gd name="connsiteY3" fmla="*/ 0 h 1138034"/>
                <a:gd name="connsiteX4" fmla="*/ 2167283 w 5201478"/>
                <a:gd name="connsiteY4" fmla="*/ 0 h 1138034"/>
                <a:gd name="connsiteX5" fmla="*/ 5053492 w 5201478"/>
                <a:gd name="connsiteY5" fmla="*/ 0 h 1138034"/>
                <a:gd name="connsiteX6" fmla="*/ 5201478 w 5201478"/>
                <a:gd name="connsiteY6" fmla="*/ 147986 h 1138034"/>
                <a:gd name="connsiteX7" fmla="*/ 5201478 w 5201478"/>
                <a:gd name="connsiteY7" fmla="*/ 517939 h 1138034"/>
                <a:gd name="connsiteX8" fmla="*/ 5201478 w 5201478"/>
                <a:gd name="connsiteY8" fmla="*/ 517939 h 1138034"/>
                <a:gd name="connsiteX9" fmla="*/ 5201478 w 5201478"/>
                <a:gd name="connsiteY9" fmla="*/ 739913 h 1138034"/>
                <a:gd name="connsiteX10" fmla="*/ 5201478 w 5201478"/>
                <a:gd name="connsiteY10" fmla="*/ 739910 h 1138034"/>
                <a:gd name="connsiteX11" fmla="*/ 5053492 w 5201478"/>
                <a:gd name="connsiteY11" fmla="*/ 887896 h 1138034"/>
                <a:gd name="connsiteX12" fmla="*/ 1126986 w 5201478"/>
                <a:gd name="connsiteY12" fmla="*/ 861391 h 1138034"/>
                <a:gd name="connsiteX13" fmla="*/ 291283 w 5201478"/>
                <a:gd name="connsiteY13" fmla="*/ 1138034 h 1138034"/>
                <a:gd name="connsiteX14" fmla="*/ 866913 w 5201478"/>
                <a:gd name="connsiteY14" fmla="*/ 887896 h 1138034"/>
                <a:gd name="connsiteX15" fmla="*/ 147986 w 5201478"/>
                <a:gd name="connsiteY15" fmla="*/ 887896 h 1138034"/>
                <a:gd name="connsiteX16" fmla="*/ 0 w 5201478"/>
                <a:gd name="connsiteY16" fmla="*/ 739910 h 1138034"/>
                <a:gd name="connsiteX17" fmla="*/ 0 w 5201478"/>
                <a:gd name="connsiteY17" fmla="*/ 739913 h 1138034"/>
                <a:gd name="connsiteX18" fmla="*/ 0 w 5201478"/>
                <a:gd name="connsiteY18" fmla="*/ 517939 h 1138034"/>
                <a:gd name="connsiteX19" fmla="*/ 0 w 5201478"/>
                <a:gd name="connsiteY19" fmla="*/ 517939 h 1138034"/>
                <a:gd name="connsiteX20" fmla="*/ 0 w 5201478"/>
                <a:gd name="connsiteY20" fmla="*/ 147986 h 1138034"/>
                <a:gd name="connsiteX0" fmla="*/ 0 w 5201478"/>
                <a:gd name="connsiteY0" fmla="*/ 147986 h 1138034"/>
                <a:gd name="connsiteX1" fmla="*/ 147986 w 5201478"/>
                <a:gd name="connsiteY1" fmla="*/ 0 h 1138034"/>
                <a:gd name="connsiteX2" fmla="*/ 866913 w 5201478"/>
                <a:gd name="connsiteY2" fmla="*/ 0 h 1138034"/>
                <a:gd name="connsiteX3" fmla="*/ 866913 w 5201478"/>
                <a:gd name="connsiteY3" fmla="*/ 0 h 1138034"/>
                <a:gd name="connsiteX4" fmla="*/ 2167283 w 5201478"/>
                <a:gd name="connsiteY4" fmla="*/ 0 h 1138034"/>
                <a:gd name="connsiteX5" fmla="*/ 5053492 w 5201478"/>
                <a:gd name="connsiteY5" fmla="*/ 0 h 1138034"/>
                <a:gd name="connsiteX6" fmla="*/ 5201478 w 5201478"/>
                <a:gd name="connsiteY6" fmla="*/ 147986 h 1138034"/>
                <a:gd name="connsiteX7" fmla="*/ 5201478 w 5201478"/>
                <a:gd name="connsiteY7" fmla="*/ 517939 h 1138034"/>
                <a:gd name="connsiteX8" fmla="*/ 5201478 w 5201478"/>
                <a:gd name="connsiteY8" fmla="*/ 517939 h 1138034"/>
                <a:gd name="connsiteX9" fmla="*/ 5201478 w 5201478"/>
                <a:gd name="connsiteY9" fmla="*/ 739913 h 1138034"/>
                <a:gd name="connsiteX10" fmla="*/ 5201478 w 5201478"/>
                <a:gd name="connsiteY10" fmla="*/ 739910 h 1138034"/>
                <a:gd name="connsiteX11" fmla="*/ 5053492 w 5201478"/>
                <a:gd name="connsiteY11" fmla="*/ 887896 h 1138034"/>
                <a:gd name="connsiteX12" fmla="*/ 1126986 w 5201478"/>
                <a:gd name="connsiteY12" fmla="*/ 861391 h 1138034"/>
                <a:gd name="connsiteX13" fmla="*/ 291283 w 5201478"/>
                <a:gd name="connsiteY13" fmla="*/ 1138034 h 1138034"/>
                <a:gd name="connsiteX14" fmla="*/ 210930 w 5201478"/>
                <a:gd name="connsiteY14" fmla="*/ 894522 h 1138034"/>
                <a:gd name="connsiteX15" fmla="*/ 147986 w 5201478"/>
                <a:gd name="connsiteY15" fmla="*/ 887896 h 1138034"/>
                <a:gd name="connsiteX16" fmla="*/ 0 w 5201478"/>
                <a:gd name="connsiteY16" fmla="*/ 739910 h 1138034"/>
                <a:gd name="connsiteX17" fmla="*/ 0 w 5201478"/>
                <a:gd name="connsiteY17" fmla="*/ 739913 h 1138034"/>
                <a:gd name="connsiteX18" fmla="*/ 0 w 5201478"/>
                <a:gd name="connsiteY18" fmla="*/ 517939 h 1138034"/>
                <a:gd name="connsiteX19" fmla="*/ 0 w 5201478"/>
                <a:gd name="connsiteY19" fmla="*/ 517939 h 1138034"/>
                <a:gd name="connsiteX20" fmla="*/ 0 w 5201478"/>
                <a:gd name="connsiteY20" fmla="*/ 147986 h 1138034"/>
                <a:gd name="connsiteX0" fmla="*/ 0 w 5201478"/>
                <a:gd name="connsiteY0" fmla="*/ 147986 h 1138034"/>
                <a:gd name="connsiteX1" fmla="*/ 147986 w 5201478"/>
                <a:gd name="connsiteY1" fmla="*/ 0 h 1138034"/>
                <a:gd name="connsiteX2" fmla="*/ 866913 w 5201478"/>
                <a:gd name="connsiteY2" fmla="*/ 0 h 1138034"/>
                <a:gd name="connsiteX3" fmla="*/ 866913 w 5201478"/>
                <a:gd name="connsiteY3" fmla="*/ 0 h 1138034"/>
                <a:gd name="connsiteX4" fmla="*/ 2167283 w 5201478"/>
                <a:gd name="connsiteY4" fmla="*/ 0 h 1138034"/>
                <a:gd name="connsiteX5" fmla="*/ 5053492 w 5201478"/>
                <a:gd name="connsiteY5" fmla="*/ 0 h 1138034"/>
                <a:gd name="connsiteX6" fmla="*/ 5201478 w 5201478"/>
                <a:gd name="connsiteY6" fmla="*/ 147986 h 1138034"/>
                <a:gd name="connsiteX7" fmla="*/ 5201478 w 5201478"/>
                <a:gd name="connsiteY7" fmla="*/ 517939 h 1138034"/>
                <a:gd name="connsiteX8" fmla="*/ 5201478 w 5201478"/>
                <a:gd name="connsiteY8" fmla="*/ 517939 h 1138034"/>
                <a:gd name="connsiteX9" fmla="*/ 5201478 w 5201478"/>
                <a:gd name="connsiteY9" fmla="*/ 739913 h 1138034"/>
                <a:gd name="connsiteX10" fmla="*/ 5201478 w 5201478"/>
                <a:gd name="connsiteY10" fmla="*/ 739910 h 1138034"/>
                <a:gd name="connsiteX11" fmla="*/ 5053492 w 5201478"/>
                <a:gd name="connsiteY11" fmla="*/ 887896 h 1138034"/>
                <a:gd name="connsiteX12" fmla="*/ 1126986 w 5201478"/>
                <a:gd name="connsiteY12" fmla="*/ 861391 h 1138034"/>
                <a:gd name="connsiteX13" fmla="*/ 291283 w 5201478"/>
                <a:gd name="connsiteY13" fmla="*/ 1138034 h 1138034"/>
                <a:gd name="connsiteX14" fmla="*/ 296655 w 5201478"/>
                <a:gd name="connsiteY14" fmla="*/ 907222 h 1138034"/>
                <a:gd name="connsiteX15" fmla="*/ 147986 w 5201478"/>
                <a:gd name="connsiteY15" fmla="*/ 887896 h 1138034"/>
                <a:gd name="connsiteX16" fmla="*/ 0 w 5201478"/>
                <a:gd name="connsiteY16" fmla="*/ 739910 h 1138034"/>
                <a:gd name="connsiteX17" fmla="*/ 0 w 5201478"/>
                <a:gd name="connsiteY17" fmla="*/ 739913 h 1138034"/>
                <a:gd name="connsiteX18" fmla="*/ 0 w 5201478"/>
                <a:gd name="connsiteY18" fmla="*/ 517939 h 1138034"/>
                <a:gd name="connsiteX19" fmla="*/ 0 w 5201478"/>
                <a:gd name="connsiteY19" fmla="*/ 517939 h 1138034"/>
                <a:gd name="connsiteX20" fmla="*/ 0 w 5201478"/>
                <a:gd name="connsiteY20" fmla="*/ 147986 h 1138034"/>
                <a:gd name="connsiteX0" fmla="*/ 0 w 5201478"/>
                <a:gd name="connsiteY0" fmla="*/ 147986 h 1115809"/>
                <a:gd name="connsiteX1" fmla="*/ 147986 w 5201478"/>
                <a:gd name="connsiteY1" fmla="*/ 0 h 1115809"/>
                <a:gd name="connsiteX2" fmla="*/ 866913 w 5201478"/>
                <a:gd name="connsiteY2" fmla="*/ 0 h 1115809"/>
                <a:gd name="connsiteX3" fmla="*/ 866913 w 5201478"/>
                <a:gd name="connsiteY3" fmla="*/ 0 h 1115809"/>
                <a:gd name="connsiteX4" fmla="*/ 2167283 w 5201478"/>
                <a:gd name="connsiteY4" fmla="*/ 0 h 1115809"/>
                <a:gd name="connsiteX5" fmla="*/ 5053492 w 5201478"/>
                <a:gd name="connsiteY5" fmla="*/ 0 h 1115809"/>
                <a:gd name="connsiteX6" fmla="*/ 5201478 w 5201478"/>
                <a:gd name="connsiteY6" fmla="*/ 147986 h 1115809"/>
                <a:gd name="connsiteX7" fmla="*/ 5201478 w 5201478"/>
                <a:gd name="connsiteY7" fmla="*/ 517939 h 1115809"/>
                <a:gd name="connsiteX8" fmla="*/ 5201478 w 5201478"/>
                <a:gd name="connsiteY8" fmla="*/ 517939 h 1115809"/>
                <a:gd name="connsiteX9" fmla="*/ 5201478 w 5201478"/>
                <a:gd name="connsiteY9" fmla="*/ 739913 h 1115809"/>
                <a:gd name="connsiteX10" fmla="*/ 5201478 w 5201478"/>
                <a:gd name="connsiteY10" fmla="*/ 739910 h 1115809"/>
                <a:gd name="connsiteX11" fmla="*/ 5053492 w 5201478"/>
                <a:gd name="connsiteY11" fmla="*/ 887896 h 1115809"/>
                <a:gd name="connsiteX12" fmla="*/ 1126986 w 5201478"/>
                <a:gd name="connsiteY12" fmla="*/ 861391 h 1115809"/>
                <a:gd name="connsiteX13" fmla="*/ 469083 w 5201478"/>
                <a:gd name="connsiteY13" fmla="*/ 1115809 h 1115809"/>
                <a:gd name="connsiteX14" fmla="*/ 296655 w 5201478"/>
                <a:gd name="connsiteY14" fmla="*/ 907222 h 1115809"/>
                <a:gd name="connsiteX15" fmla="*/ 147986 w 5201478"/>
                <a:gd name="connsiteY15" fmla="*/ 887896 h 1115809"/>
                <a:gd name="connsiteX16" fmla="*/ 0 w 5201478"/>
                <a:gd name="connsiteY16" fmla="*/ 739910 h 1115809"/>
                <a:gd name="connsiteX17" fmla="*/ 0 w 5201478"/>
                <a:gd name="connsiteY17" fmla="*/ 739913 h 1115809"/>
                <a:gd name="connsiteX18" fmla="*/ 0 w 5201478"/>
                <a:gd name="connsiteY18" fmla="*/ 517939 h 1115809"/>
                <a:gd name="connsiteX19" fmla="*/ 0 w 5201478"/>
                <a:gd name="connsiteY19" fmla="*/ 517939 h 1115809"/>
                <a:gd name="connsiteX20" fmla="*/ 0 w 5201478"/>
                <a:gd name="connsiteY20" fmla="*/ 147986 h 1115809"/>
                <a:gd name="connsiteX0" fmla="*/ 0 w 5201478"/>
                <a:gd name="connsiteY0" fmla="*/ 147986 h 907222"/>
                <a:gd name="connsiteX1" fmla="*/ 147986 w 5201478"/>
                <a:gd name="connsiteY1" fmla="*/ 0 h 907222"/>
                <a:gd name="connsiteX2" fmla="*/ 866913 w 5201478"/>
                <a:gd name="connsiteY2" fmla="*/ 0 h 907222"/>
                <a:gd name="connsiteX3" fmla="*/ 866913 w 5201478"/>
                <a:gd name="connsiteY3" fmla="*/ 0 h 907222"/>
                <a:gd name="connsiteX4" fmla="*/ 2167283 w 5201478"/>
                <a:gd name="connsiteY4" fmla="*/ 0 h 907222"/>
                <a:gd name="connsiteX5" fmla="*/ 5053492 w 5201478"/>
                <a:gd name="connsiteY5" fmla="*/ 0 h 907222"/>
                <a:gd name="connsiteX6" fmla="*/ 5201478 w 5201478"/>
                <a:gd name="connsiteY6" fmla="*/ 147986 h 907222"/>
                <a:gd name="connsiteX7" fmla="*/ 5201478 w 5201478"/>
                <a:gd name="connsiteY7" fmla="*/ 517939 h 907222"/>
                <a:gd name="connsiteX8" fmla="*/ 5201478 w 5201478"/>
                <a:gd name="connsiteY8" fmla="*/ 517939 h 907222"/>
                <a:gd name="connsiteX9" fmla="*/ 5201478 w 5201478"/>
                <a:gd name="connsiteY9" fmla="*/ 739913 h 907222"/>
                <a:gd name="connsiteX10" fmla="*/ 5201478 w 5201478"/>
                <a:gd name="connsiteY10" fmla="*/ 739910 h 907222"/>
                <a:gd name="connsiteX11" fmla="*/ 5053492 w 5201478"/>
                <a:gd name="connsiteY11" fmla="*/ 887896 h 907222"/>
                <a:gd name="connsiteX12" fmla="*/ 1126986 w 5201478"/>
                <a:gd name="connsiteY12" fmla="*/ 861391 h 907222"/>
                <a:gd name="connsiteX13" fmla="*/ 296655 w 5201478"/>
                <a:gd name="connsiteY13" fmla="*/ 907222 h 907222"/>
                <a:gd name="connsiteX14" fmla="*/ 147986 w 5201478"/>
                <a:gd name="connsiteY14" fmla="*/ 887896 h 907222"/>
                <a:gd name="connsiteX15" fmla="*/ 0 w 5201478"/>
                <a:gd name="connsiteY15" fmla="*/ 739910 h 907222"/>
                <a:gd name="connsiteX16" fmla="*/ 0 w 5201478"/>
                <a:gd name="connsiteY16" fmla="*/ 739913 h 907222"/>
                <a:gd name="connsiteX17" fmla="*/ 0 w 5201478"/>
                <a:gd name="connsiteY17" fmla="*/ 517939 h 907222"/>
                <a:gd name="connsiteX18" fmla="*/ 0 w 5201478"/>
                <a:gd name="connsiteY18" fmla="*/ 517939 h 907222"/>
                <a:gd name="connsiteX19" fmla="*/ 0 w 5201478"/>
                <a:gd name="connsiteY19" fmla="*/ 147986 h 907222"/>
                <a:gd name="connsiteX0" fmla="*/ 0 w 5201478"/>
                <a:gd name="connsiteY0" fmla="*/ 147986 h 887896"/>
                <a:gd name="connsiteX1" fmla="*/ 147986 w 5201478"/>
                <a:gd name="connsiteY1" fmla="*/ 0 h 887896"/>
                <a:gd name="connsiteX2" fmla="*/ 866913 w 5201478"/>
                <a:gd name="connsiteY2" fmla="*/ 0 h 887896"/>
                <a:gd name="connsiteX3" fmla="*/ 866913 w 5201478"/>
                <a:gd name="connsiteY3" fmla="*/ 0 h 887896"/>
                <a:gd name="connsiteX4" fmla="*/ 2167283 w 5201478"/>
                <a:gd name="connsiteY4" fmla="*/ 0 h 887896"/>
                <a:gd name="connsiteX5" fmla="*/ 5053492 w 5201478"/>
                <a:gd name="connsiteY5" fmla="*/ 0 h 887896"/>
                <a:gd name="connsiteX6" fmla="*/ 5201478 w 5201478"/>
                <a:gd name="connsiteY6" fmla="*/ 147986 h 887896"/>
                <a:gd name="connsiteX7" fmla="*/ 5201478 w 5201478"/>
                <a:gd name="connsiteY7" fmla="*/ 517939 h 887896"/>
                <a:gd name="connsiteX8" fmla="*/ 5201478 w 5201478"/>
                <a:gd name="connsiteY8" fmla="*/ 517939 h 887896"/>
                <a:gd name="connsiteX9" fmla="*/ 5201478 w 5201478"/>
                <a:gd name="connsiteY9" fmla="*/ 739913 h 887896"/>
                <a:gd name="connsiteX10" fmla="*/ 5201478 w 5201478"/>
                <a:gd name="connsiteY10" fmla="*/ 739910 h 887896"/>
                <a:gd name="connsiteX11" fmla="*/ 5053492 w 5201478"/>
                <a:gd name="connsiteY11" fmla="*/ 887896 h 887896"/>
                <a:gd name="connsiteX12" fmla="*/ 1126986 w 5201478"/>
                <a:gd name="connsiteY12" fmla="*/ 861391 h 887896"/>
                <a:gd name="connsiteX13" fmla="*/ 147986 w 5201478"/>
                <a:gd name="connsiteY13" fmla="*/ 887896 h 887896"/>
                <a:gd name="connsiteX14" fmla="*/ 0 w 5201478"/>
                <a:gd name="connsiteY14" fmla="*/ 739910 h 887896"/>
                <a:gd name="connsiteX15" fmla="*/ 0 w 5201478"/>
                <a:gd name="connsiteY15" fmla="*/ 739913 h 887896"/>
                <a:gd name="connsiteX16" fmla="*/ 0 w 5201478"/>
                <a:gd name="connsiteY16" fmla="*/ 517939 h 887896"/>
                <a:gd name="connsiteX17" fmla="*/ 0 w 5201478"/>
                <a:gd name="connsiteY17" fmla="*/ 517939 h 887896"/>
                <a:gd name="connsiteX18" fmla="*/ 0 w 5201478"/>
                <a:gd name="connsiteY18" fmla="*/ 147986 h 887896"/>
                <a:gd name="connsiteX0" fmla="*/ 615950 w 5817428"/>
                <a:gd name="connsiteY0" fmla="*/ 147986 h 895488"/>
                <a:gd name="connsiteX1" fmla="*/ 763936 w 5817428"/>
                <a:gd name="connsiteY1" fmla="*/ 0 h 895488"/>
                <a:gd name="connsiteX2" fmla="*/ 1482863 w 5817428"/>
                <a:gd name="connsiteY2" fmla="*/ 0 h 895488"/>
                <a:gd name="connsiteX3" fmla="*/ 1482863 w 5817428"/>
                <a:gd name="connsiteY3" fmla="*/ 0 h 895488"/>
                <a:gd name="connsiteX4" fmla="*/ 2783233 w 5817428"/>
                <a:gd name="connsiteY4" fmla="*/ 0 h 895488"/>
                <a:gd name="connsiteX5" fmla="*/ 5669442 w 5817428"/>
                <a:gd name="connsiteY5" fmla="*/ 0 h 895488"/>
                <a:gd name="connsiteX6" fmla="*/ 5817428 w 5817428"/>
                <a:gd name="connsiteY6" fmla="*/ 147986 h 895488"/>
                <a:gd name="connsiteX7" fmla="*/ 5817428 w 5817428"/>
                <a:gd name="connsiteY7" fmla="*/ 517939 h 895488"/>
                <a:gd name="connsiteX8" fmla="*/ 5817428 w 5817428"/>
                <a:gd name="connsiteY8" fmla="*/ 517939 h 895488"/>
                <a:gd name="connsiteX9" fmla="*/ 5817428 w 5817428"/>
                <a:gd name="connsiteY9" fmla="*/ 739913 h 895488"/>
                <a:gd name="connsiteX10" fmla="*/ 5817428 w 5817428"/>
                <a:gd name="connsiteY10" fmla="*/ 739910 h 895488"/>
                <a:gd name="connsiteX11" fmla="*/ 5669442 w 5817428"/>
                <a:gd name="connsiteY11" fmla="*/ 887896 h 895488"/>
                <a:gd name="connsiteX12" fmla="*/ 1742936 w 5817428"/>
                <a:gd name="connsiteY12" fmla="*/ 861391 h 895488"/>
                <a:gd name="connsiteX13" fmla="*/ 763936 w 5817428"/>
                <a:gd name="connsiteY13" fmla="*/ 887896 h 895488"/>
                <a:gd name="connsiteX14" fmla="*/ 615950 w 5817428"/>
                <a:gd name="connsiteY14" fmla="*/ 739910 h 895488"/>
                <a:gd name="connsiteX15" fmla="*/ 0 w 5817428"/>
                <a:gd name="connsiteY15" fmla="*/ 895488 h 895488"/>
                <a:gd name="connsiteX16" fmla="*/ 615950 w 5817428"/>
                <a:gd name="connsiteY16" fmla="*/ 517939 h 895488"/>
                <a:gd name="connsiteX17" fmla="*/ 615950 w 5817428"/>
                <a:gd name="connsiteY17" fmla="*/ 517939 h 895488"/>
                <a:gd name="connsiteX18" fmla="*/ 615950 w 5817428"/>
                <a:gd name="connsiteY18" fmla="*/ 147986 h 895488"/>
                <a:gd name="connsiteX0" fmla="*/ 1017399 w 6218877"/>
                <a:gd name="connsiteY0" fmla="*/ 147986 h 997088"/>
                <a:gd name="connsiteX1" fmla="*/ 1165385 w 6218877"/>
                <a:gd name="connsiteY1" fmla="*/ 0 h 997088"/>
                <a:gd name="connsiteX2" fmla="*/ 1884312 w 6218877"/>
                <a:gd name="connsiteY2" fmla="*/ 0 h 997088"/>
                <a:gd name="connsiteX3" fmla="*/ 1884312 w 6218877"/>
                <a:gd name="connsiteY3" fmla="*/ 0 h 997088"/>
                <a:gd name="connsiteX4" fmla="*/ 3184682 w 6218877"/>
                <a:gd name="connsiteY4" fmla="*/ 0 h 997088"/>
                <a:gd name="connsiteX5" fmla="*/ 6070891 w 6218877"/>
                <a:gd name="connsiteY5" fmla="*/ 0 h 997088"/>
                <a:gd name="connsiteX6" fmla="*/ 6218877 w 6218877"/>
                <a:gd name="connsiteY6" fmla="*/ 147986 h 997088"/>
                <a:gd name="connsiteX7" fmla="*/ 6218877 w 6218877"/>
                <a:gd name="connsiteY7" fmla="*/ 517939 h 997088"/>
                <a:gd name="connsiteX8" fmla="*/ 6218877 w 6218877"/>
                <a:gd name="connsiteY8" fmla="*/ 517939 h 997088"/>
                <a:gd name="connsiteX9" fmla="*/ 6218877 w 6218877"/>
                <a:gd name="connsiteY9" fmla="*/ 739913 h 997088"/>
                <a:gd name="connsiteX10" fmla="*/ 6218877 w 6218877"/>
                <a:gd name="connsiteY10" fmla="*/ 739910 h 997088"/>
                <a:gd name="connsiteX11" fmla="*/ 6070891 w 6218877"/>
                <a:gd name="connsiteY11" fmla="*/ 887896 h 997088"/>
                <a:gd name="connsiteX12" fmla="*/ 2144385 w 6218877"/>
                <a:gd name="connsiteY12" fmla="*/ 861391 h 997088"/>
                <a:gd name="connsiteX13" fmla="*/ 1165385 w 6218877"/>
                <a:gd name="connsiteY13" fmla="*/ 887896 h 997088"/>
                <a:gd name="connsiteX14" fmla="*/ 1017399 w 6218877"/>
                <a:gd name="connsiteY14" fmla="*/ 739910 h 997088"/>
                <a:gd name="connsiteX15" fmla="*/ 0 w 6218877"/>
                <a:gd name="connsiteY15" fmla="*/ 997088 h 997088"/>
                <a:gd name="connsiteX16" fmla="*/ 1017399 w 6218877"/>
                <a:gd name="connsiteY16" fmla="*/ 517939 h 997088"/>
                <a:gd name="connsiteX17" fmla="*/ 1017399 w 6218877"/>
                <a:gd name="connsiteY17" fmla="*/ 517939 h 997088"/>
                <a:gd name="connsiteX18" fmla="*/ 1017399 w 6218877"/>
                <a:gd name="connsiteY18" fmla="*/ 147986 h 99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218877" h="997088">
                  <a:moveTo>
                    <a:pt x="1017399" y="147986"/>
                  </a:moveTo>
                  <a:cubicBezTo>
                    <a:pt x="1017399" y="66256"/>
                    <a:pt x="1083655" y="0"/>
                    <a:pt x="1165385" y="0"/>
                  </a:cubicBezTo>
                  <a:lnTo>
                    <a:pt x="1884312" y="0"/>
                  </a:lnTo>
                  <a:lnTo>
                    <a:pt x="1884312" y="0"/>
                  </a:lnTo>
                  <a:lnTo>
                    <a:pt x="3184682" y="0"/>
                  </a:lnTo>
                  <a:lnTo>
                    <a:pt x="6070891" y="0"/>
                  </a:lnTo>
                  <a:cubicBezTo>
                    <a:pt x="6152621" y="0"/>
                    <a:pt x="6218877" y="66256"/>
                    <a:pt x="6218877" y="147986"/>
                  </a:cubicBezTo>
                  <a:lnTo>
                    <a:pt x="6218877" y="517939"/>
                  </a:lnTo>
                  <a:lnTo>
                    <a:pt x="6218877" y="517939"/>
                  </a:lnTo>
                  <a:lnTo>
                    <a:pt x="6218877" y="739913"/>
                  </a:lnTo>
                  <a:lnTo>
                    <a:pt x="6218877" y="739910"/>
                  </a:lnTo>
                  <a:cubicBezTo>
                    <a:pt x="6218877" y="821640"/>
                    <a:pt x="6152621" y="887896"/>
                    <a:pt x="6070891" y="887896"/>
                  </a:cubicBezTo>
                  <a:lnTo>
                    <a:pt x="2144385" y="861391"/>
                  </a:lnTo>
                  <a:lnTo>
                    <a:pt x="1165385" y="887896"/>
                  </a:lnTo>
                  <a:cubicBezTo>
                    <a:pt x="1083655" y="887896"/>
                    <a:pt x="1017399" y="821640"/>
                    <a:pt x="1017399" y="739910"/>
                  </a:cubicBezTo>
                  <a:lnTo>
                    <a:pt x="0" y="997088"/>
                  </a:lnTo>
                  <a:lnTo>
                    <a:pt x="1017399" y="517939"/>
                  </a:lnTo>
                  <a:lnTo>
                    <a:pt x="1017399" y="517939"/>
                  </a:lnTo>
                  <a:lnTo>
                    <a:pt x="1017399" y="147986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1134956" y="5839916"/>
              <a:ext cx="29787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可以教一下我本地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BLAST 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吗？</a:t>
              </a:r>
            </a:p>
          </p:txBody>
        </p:sp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393" y="5888806"/>
              <a:ext cx="595054" cy="59505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43" name="圆角矩形标注 6"/>
          <p:cNvSpPr/>
          <p:nvPr/>
        </p:nvSpPr>
        <p:spPr>
          <a:xfrm>
            <a:off x="7212036" y="1397319"/>
            <a:ext cx="2182651" cy="540290"/>
          </a:xfrm>
          <a:custGeom>
            <a:avLst/>
            <a:gdLst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2167283 w 5201478"/>
              <a:gd name="connsiteY12" fmla="*/ 887896 h 887896"/>
              <a:gd name="connsiteX13" fmla="*/ 291283 w 5201478"/>
              <a:gd name="connsiteY13" fmla="*/ 1138034 h 887896"/>
              <a:gd name="connsiteX14" fmla="*/ 866913 w 5201478"/>
              <a:gd name="connsiteY14" fmla="*/ 887896 h 887896"/>
              <a:gd name="connsiteX15" fmla="*/ 147986 w 5201478"/>
              <a:gd name="connsiteY15" fmla="*/ 887896 h 887896"/>
              <a:gd name="connsiteX16" fmla="*/ 0 w 5201478"/>
              <a:gd name="connsiteY16" fmla="*/ 739910 h 887896"/>
              <a:gd name="connsiteX17" fmla="*/ 0 w 5201478"/>
              <a:gd name="connsiteY17" fmla="*/ 739913 h 887896"/>
              <a:gd name="connsiteX18" fmla="*/ 0 w 5201478"/>
              <a:gd name="connsiteY18" fmla="*/ 517939 h 887896"/>
              <a:gd name="connsiteX19" fmla="*/ 0 w 5201478"/>
              <a:gd name="connsiteY19" fmla="*/ 517939 h 887896"/>
              <a:gd name="connsiteX20" fmla="*/ 0 w 5201478"/>
              <a:gd name="connsiteY20" fmla="*/ 147986 h 887896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392030 w 5201478"/>
              <a:gd name="connsiteY12" fmla="*/ 1099930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10930 w 5201478"/>
              <a:gd name="connsiteY14" fmla="*/ 8945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96655 w 5201478"/>
              <a:gd name="connsiteY14" fmla="*/ 9072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15809"/>
              <a:gd name="connsiteX1" fmla="*/ 147986 w 5201478"/>
              <a:gd name="connsiteY1" fmla="*/ 0 h 1115809"/>
              <a:gd name="connsiteX2" fmla="*/ 866913 w 5201478"/>
              <a:gd name="connsiteY2" fmla="*/ 0 h 1115809"/>
              <a:gd name="connsiteX3" fmla="*/ 866913 w 5201478"/>
              <a:gd name="connsiteY3" fmla="*/ 0 h 1115809"/>
              <a:gd name="connsiteX4" fmla="*/ 2167283 w 5201478"/>
              <a:gd name="connsiteY4" fmla="*/ 0 h 1115809"/>
              <a:gd name="connsiteX5" fmla="*/ 5053492 w 5201478"/>
              <a:gd name="connsiteY5" fmla="*/ 0 h 1115809"/>
              <a:gd name="connsiteX6" fmla="*/ 5201478 w 5201478"/>
              <a:gd name="connsiteY6" fmla="*/ 147986 h 1115809"/>
              <a:gd name="connsiteX7" fmla="*/ 5201478 w 5201478"/>
              <a:gd name="connsiteY7" fmla="*/ 517939 h 1115809"/>
              <a:gd name="connsiteX8" fmla="*/ 5201478 w 5201478"/>
              <a:gd name="connsiteY8" fmla="*/ 517939 h 1115809"/>
              <a:gd name="connsiteX9" fmla="*/ 5201478 w 5201478"/>
              <a:gd name="connsiteY9" fmla="*/ 739913 h 1115809"/>
              <a:gd name="connsiteX10" fmla="*/ 5201478 w 5201478"/>
              <a:gd name="connsiteY10" fmla="*/ 739910 h 1115809"/>
              <a:gd name="connsiteX11" fmla="*/ 5053492 w 5201478"/>
              <a:gd name="connsiteY11" fmla="*/ 887896 h 1115809"/>
              <a:gd name="connsiteX12" fmla="*/ 1126986 w 5201478"/>
              <a:gd name="connsiteY12" fmla="*/ 861391 h 1115809"/>
              <a:gd name="connsiteX13" fmla="*/ 469083 w 5201478"/>
              <a:gd name="connsiteY13" fmla="*/ 1115809 h 1115809"/>
              <a:gd name="connsiteX14" fmla="*/ 296655 w 5201478"/>
              <a:gd name="connsiteY14" fmla="*/ 907222 h 1115809"/>
              <a:gd name="connsiteX15" fmla="*/ 147986 w 5201478"/>
              <a:gd name="connsiteY15" fmla="*/ 887896 h 1115809"/>
              <a:gd name="connsiteX16" fmla="*/ 0 w 5201478"/>
              <a:gd name="connsiteY16" fmla="*/ 739910 h 1115809"/>
              <a:gd name="connsiteX17" fmla="*/ 0 w 5201478"/>
              <a:gd name="connsiteY17" fmla="*/ 739913 h 1115809"/>
              <a:gd name="connsiteX18" fmla="*/ 0 w 5201478"/>
              <a:gd name="connsiteY18" fmla="*/ 517939 h 1115809"/>
              <a:gd name="connsiteX19" fmla="*/ 0 w 5201478"/>
              <a:gd name="connsiteY19" fmla="*/ 517939 h 1115809"/>
              <a:gd name="connsiteX20" fmla="*/ 0 w 5201478"/>
              <a:gd name="connsiteY20" fmla="*/ 147986 h 1115809"/>
              <a:gd name="connsiteX0" fmla="*/ 0 w 5201478"/>
              <a:gd name="connsiteY0" fmla="*/ 147986 h 907222"/>
              <a:gd name="connsiteX1" fmla="*/ 147986 w 5201478"/>
              <a:gd name="connsiteY1" fmla="*/ 0 h 907222"/>
              <a:gd name="connsiteX2" fmla="*/ 866913 w 5201478"/>
              <a:gd name="connsiteY2" fmla="*/ 0 h 907222"/>
              <a:gd name="connsiteX3" fmla="*/ 866913 w 5201478"/>
              <a:gd name="connsiteY3" fmla="*/ 0 h 907222"/>
              <a:gd name="connsiteX4" fmla="*/ 2167283 w 5201478"/>
              <a:gd name="connsiteY4" fmla="*/ 0 h 907222"/>
              <a:gd name="connsiteX5" fmla="*/ 5053492 w 5201478"/>
              <a:gd name="connsiteY5" fmla="*/ 0 h 907222"/>
              <a:gd name="connsiteX6" fmla="*/ 5201478 w 5201478"/>
              <a:gd name="connsiteY6" fmla="*/ 147986 h 907222"/>
              <a:gd name="connsiteX7" fmla="*/ 5201478 w 5201478"/>
              <a:gd name="connsiteY7" fmla="*/ 517939 h 907222"/>
              <a:gd name="connsiteX8" fmla="*/ 5201478 w 5201478"/>
              <a:gd name="connsiteY8" fmla="*/ 517939 h 907222"/>
              <a:gd name="connsiteX9" fmla="*/ 5201478 w 5201478"/>
              <a:gd name="connsiteY9" fmla="*/ 739913 h 907222"/>
              <a:gd name="connsiteX10" fmla="*/ 5201478 w 5201478"/>
              <a:gd name="connsiteY10" fmla="*/ 739910 h 907222"/>
              <a:gd name="connsiteX11" fmla="*/ 5053492 w 5201478"/>
              <a:gd name="connsiteY11" fmla="*/ 887896 h 907222"/>
              <a:gd name="connsiteX12" fmla="*/ 1126986 w 5201478"/>
              <a:gd name="connsiteY12" fmla="*/ 861391 h 907222"/>
              <a:gd name="connsiteX13" fmla="*/ 296655 w 5201478"/>
              <a:gd name="connsiteY13" fmla="*/ 907222 h 907222"/>
              <a:gd name="connsiteX14" fmla="*/ 147986 w 5201478"/>
              <a:gd name="connsiteY14" fmla="*/ 887896 h 907222"/>
              <a:gd name="connsiteX15" fmla="*/ 0 w 5201478"/>
              <a:gd name="connsiteY15" fmla="*/ 739910 h 907222"/>
              <a:gd name="connsiteX16" fmla="*/ 0 w 5201478"/>
              <a:gd name="connsiteY16" fmla="*/ 739913 h 907222"/>
              <a:gd name="connsiteX17" fmla="*/ 0 w 5201478"/>
              <a:gd name="connsiteY17" fmla="*/ 517939 h 907222"/>
              <a:gd name="connsiteX18" fmla="*/ 0 w 5201478"/>
              <a:gd name="connsiteY18" fmla="*/ 517939 h 907222"/>
              <a:gd name="connsiteX19" fmla="*/ 0 w 5201478"/>
              <a:gd name="connsiteY19" fmla="*/ 147986 h 907222"/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1126986 w 5201478"/>
              <a:gd name="connsiteY12" fmla="*/ 861391 h 887896"/>
              <a:gd name="connsiteX13" fmla="*/ 147986 w 5201478"/>
              <a:gd name="connsiteY13" fmla="*/ 887896 h 887896"/>
              <a:gd name="connsiteX14" fmla="*/ 0 w 5201478"/>
              <a:gd name="connsiteY14" fmla="*/ 739910 h 887896"/>
              <a:gd name="connsiteX15" fmla="*/ 0 w 5201478"/>
              <a:gd name="connsiteY15" fmla="*/ 739913 h 887896"/>
              <a:gd name="connsiteX16" fmla="*/ 0 w 5201478"/>
              <a:gd name="connsiteY16" fmla="*/ 517939 h 887896"/>
              <a:gd name="connsiteX17" fmla="*/ 0 w 5201478"/>
              <a:gd name="connsiteY17" fmla="*/ 517939 h 887896"/>
              <a:gd name="connsiteX18" fmla="*/ 0 w 5201478"/>
              <a:gd name="connsiteY18" fmla="*/ 147986 h 887896"/>
              <a:gd name="connsiteX0" fmla="*/ 615950 w 5817428"/>
              <a:gd name="connsiteY0" fmla="*/ 147986 h 895488"/>
              <a:gd name="connsiteX1" fmla="*/ 763936 w 5817428"/>
              <a:gd name="connsiteY1" fmla="*/ 0 h 895488"/>
              <a:gd name="connsiteX2" fmla="*/ 1482863 w 5817428"/>
              <a:gd name="connsiteY2" fmla="*/ 0 h 895488"/>
              <a:gd name="connsiteX3" fmla="*/ 1482863 w 5817428"/>
              <a:gd name="connsiteY3" fmla="*/ 0 h 895488"/>
              <a:gd name="connsiteX4" fmla="*/ 2783233 w 5817428"/>
              <a:gd name="connsiteY4" fmla="*/ 0 h 895488"/>
              <a:gd name="connsiteX5" fmla="*/ 5669442 w 5817428"/>
              <a:gd name="connsiteY5" fmla="*/ 0 h 895488"/>
              <a:gd name="connsiteX6" fmla="*/ 5817428 w 5817428"/>
              <a:gd name="connsiteY6" fmla="*/ 147986 h 895488"/>
              <a:gd name="connsiteX7" fmla="*/ 5817428 w 5817428"/>
              <a:gd name="connsiteY7" fmla="*/ 517939 h 895488"/>
              <a:gd name="connsiteX8" fmla="*/ 5817428 w 5817428"/>
              <a:gd name="connsiteY8" fmla="*/ 517939 h 895488"/>
              <a:gd name="connsiteX9" fmla="*/ 5817428 w 5817428"/>
              <a:gd name="connsiteY9" fmla="*/ 739913 h 895488"/>
              <a:gd name="connsiteX10" fmla="*/ 5817428 w 5817428"/>
              <a:gd name="connsiteY10" fmla="*/ 739910 h 895488"/>
              <a:gd name="connsiteX11" fmla="*/ 5669442 w 5817428"/>
              <a:gd name="connsiteY11" fmla="*/ 887896 h 895488"/>
              <a:gd name="connsiteX12" fmla="*/ 1742936 w 5817428"/>
              <a:gd name="connsiteY12" fmla="*/ 861391 h 895488"/>
              <a:gd name="connsiteX13" fmla="*/ 763936 w 5817428"/>
              <a:gd name="connsiteY13" fmla="*/ 887896 h 895488"/>
              <a:gd name="connsiteX14" fmla="*/ 615950 w 5817428"/>
              <a:gd name="connsiteY14" fmla="*/ 739910 h 895488"/>
              <a:gd name="connsiteX15" fmla="*/ 0 w 5817428"/>
              <a:gd name="connsiteY15" fmla="*/ 895488 h 895488"/>
              <a:gd name="connsiteX16" fmla="*/ 615950 w 5817428"/>
              <a:gd name="connsiteY16" fmla="*/ 517939 h 895488"/>
              <a:gd name="connsiteX17" fmla="*/ 615950 w 5817428"/>
              <a:gd name="connsiteY17" fmla="*/ 517939 h 895488"/>
              <a:gd name="connsiteX18" fmla="*/ 615950 w 5817428"/>
              <a:gd name="connsiteY18" fmla="*/ 147986 h 895488"/>
              <a:gd name="connsiteX0" fmla="*/ 1017399 w 6218877"/>
              <a:gd name="connsiteY0" fmla="*/ 147986 h 997088"/>
              <a:gd name="connsiteX1" fmla="*/ 1165385 w 6218877"/>
              <a:gd name="connsiteY1" fmla="*/ 0 h 997088"/>
              <a:gd name="connsiteX2" fmla="*/ 1884312 w 6218877"/>
              <a:gd name="connsiteY2" fmla="*/ 0 h 997088"/>
              <a:gd name="connsiteX3" fmla="*/ 1884312 w 6218877"/>
              <a:gd name="connsiteY3" fmla="*/ 0 h 997088"/>
              <a:gd name="connsiteX4" fmla="*/ 3184682 w 6218877"/>
              <a:gd name="connsiteY4" fmla="*/ 0 h 997088"/>
              <a:gd name="connsiteX5" fmla="*/ 6070891 w 6218877"/>
              <a:gd name="connsiteY5" fmla="*/ 0 h 997088"/>
              <a:gd name="connsiteX6" fmla="*/ 6218877 w 6218877"/>
              <a:gd name="connsiteY6" fmla="*/ 147986 h 997088"/>
              <a:gd name="connsiteX7" fmla="*/ 6218877 w 6218877"/>
              <a:gd name="connsiteY7" fmla="*/ 517939 h 997088"/>
              <a:gd name="connsiteX8" fmla="*/ 6218877 w 6218877"/>
              <a:gd name="connsiteY8" fmla="*/ 517939 h 997088"/>
              <a:gd name="connsiteX9" fmla="*/ 6218877 w 6218877"/>
              <a:gd name="connsiteY9" fmla="*/ 739913 h 997088"/>
              <a:gd name="connsiteX10" fmla="*/ 6218877 w 6218877"/>
              <a:gd name="connsiteY10" fmla="*/ 739910 h 997088"/>
              <a:gd name="connsiteX11" fmla="*/ 6070891 w 6218877"/>
              <a:gd name="connsiteY11" fmla="*/ 887896 h 997088"/>
              <a:gd name="connsiteX12" fmla="*/ 2144385 w 6218877"/>
              <a:gd name="connsiteY12" fmla="*/ 861391 h 997088"/>
              <a:gd name="connsiteX13" fmla="*/ 1165385 w 6218877"/>
              <a:gd name="connsiteY13" fmla="*/ 887896 h 997088"/>
              <a:gd name="connsiteX14" fmla="*/ 1017399 w 6218877"/>
              <a:gd name="connsiteY14" fmla="*/ 739910 h 997088"/>
              <a:gd name="connsiteX15" fmla="*/ 0 w 6218877"/>
              <a:gd name="connsiteY15" fmla="*/ 997088 h 997088"/>
              <a:gd name="connsiteX16" fmla="*/ 1017399 w 6218877"/>
              <a:gd name="connsiteY16" fmla="*/ 517939 h 997088"/>
              <a:gd name="connsiteX17" fmla="*/ 1017399 w 6218877"/>
              <a:gd name="connsiteY17" fmla="*/ 517939 h 997088"/>
              <a:gd name="connsiteX18" fmla="*/ 1017399 w 6218877"/>
              <a:gd name="connsiteY18" fmla="*/ 147986 h 99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218877" h="997088">
                <a:moveTo>
                  <a:pt x="1017399" y="147986"/>
                </a:moveTo>
                <a:cubicBezTo>
                  <a:pt x="1017399" y="66256"/>
                  <a:pt x="1083655" y="0"/>
                  <a:pt x="1165385" y="0"/>
                </a:cubicBezTo>
                <a:lnTo>
                  <a:pt x="1884312" y="0"/>
                </a:lnTo>
                <a:lnTo>
                  <a:pt x="1884312" y="0"/>
                </a:lnTo>
                <a:lnTo>
                  <a:pt x="3184682" y="0"/>
                </a:lnTo>
                <a:lnTo>
                  <a:pt x="6070891" y="0"/>
                </a:lnTo>
                <a:cubicBezTo>
                  <a:pt x="6152621" y="0"/>
                  <a:pt x="6218877" y="66256"/>
                  <a:pt x="6218877" y="147986"/>
                </a:cubicBezTo>
                <a:lnTo>
                  <a:pt x="6218877" y="517939"/>
                </a:lnTo>
                <a:lnTo>
                  <a:pt x="6218877" y="517939"/>
                </a:lnTo>
                <a:lnTo>
                  <a:pt x="6218877" y="739913"/>
                </a:lnTo>
                <a:lnTo>
                  <a:pt x="6218877" y="739910"/>
                </a:lnTo>
                <a:cubicBezTo>
                  <a:pt x="6218877" y="821640"/>
                  <a:pt x="6152621" y="887896"/>
                  <a:pt x="6070891" y="887896"/>
                </a:cubicBezTo>
                <a:lnTo>
                  <a:pt x="2144385" y="861391"/>
                </a:lnTo>
                <a:lnTo>
                  <a:pt x="1165385" y="887896"/>
                </a:lnTo>
                <a:cubicBezTo>
                  <a:pt x="1083655" y="887896"/>
                  <a:pt x="1017399" y="821640"/>
                  <a:pt x="1017399" y="739910"/>
                </a:cubicBezTo>
                <a:lnTo>
                  <a:pt x="0" y="997088"/>
                </a:lnTo>
                <a:lnTo>
                  <a:pt x="1017399" y="517939"/>
                </a:lnTo>
                <a:lnTo>
                  <a:pt x="1017399" y="517939"/>
                </a:lnTo>
                <a:lnTo>
                  <a:pt x="1017399" y="147986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7568546" y="1490899"/>
            <a:ext cx="4083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两个星期过去了，他们怎么还没给我结果？</a:t>
            </a: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983" y="1539789"/>
            <a:ext cx="595054" cy="5950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46955" y="5317151"/>
            <a:ext cx="1341528" cy="11561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7" name="圆角矩形标注 6"/>
          <p:cNvSpPr/>
          <p:nvPr/>
        </p:nvSpPr>
        <p:spPr>
          <a:xfrm flipH="1">
            <a:off x="9090486" y="5488680"/>
            <a:ext cx="1173107" cy="540290"/>
          </a:xfrm>
          <a:custGeom>
            <a:avLst/>
            <a:gdLst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2167283 w 5201478"/>
              <a:gd name="connsiteY12" fmla="*/ 887896 h 887896"/>
              <a:gd name="connsiteX13" fmla="*/ 291283 w 5201478"/>
              <a:gd name="connsiteY13" fmla="*/ 1138034 h 887896"/>
              <a:gd name="connsiteX14" fmla="*/ 866913 w 5201478"/>
              <a:gd name="connsiteY14" fmla="*/ 887896 h 887896"/>
              <a:gd name="connsiteX15" fmla="*/ 147986 w 5201478"/>
              <a:gd name="connsiteY15" fmla="*/ 887896 h 887896"/>
              <a:gd name="connsiteX16" fmla="*/ 0 w 5201478"/>
              <a:gd name="connsiteY16" fmla="*/ 739910 h 887896"/>
              <a:gd name="connsiteX17" fmla="*/ 0 w 5201478"/>
              <a:gd name="connsiteY17" fmla="*/ 739913 h 887896"/>
              <a:gd name="connsiteX18" fmla="*/ 0 w 5201478"/>
              <a:gd name="connsiteY18" fmla="*/ 517939 h 887896"/>
              <a:gd name="connsiteX19" fmla="*/ 0 w 5201478"/>
              <a:gd name="connsiteY19" fmla="*/ 517939 h 887896"/>
              <a:gd name="connsiteX20" fmla="*/ 0 w 5201478"/>
              <a:gd name="connsiteY20" fmla="*/ 147986 h 887896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392030 w 5201478"/>
              <a:gd name="connsiteY12" fmla="*/ 1099930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10930 w 5201478"/>
              <a:gd name="connsiteY14" fmla="*/ 8945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96655 w 5201478"/>
              <a:gd name="connsiteY14" fmla="*/ 9072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15809"/>
              <a:gd name="connsiteX1" fmla="*/ 147986 w 5201478"/>
              <a:gd name="connsiteY1" fmla="*/ 0 h 1115809"/>
              <a:gd name="connsiteX2" fmla="*/ 866913 w 5201478"/>
              <a:gd name="connsiteY2" fmla="*/ 0 h 1115809"/>
              <a:gd name="connsiteX3" fmla="*/ 866913 w 5201478"/>
              <a:gd name="connsiteY3" fmla="*/ 0 h 1115809"/>
              <a:gd name="connsiteX4" fmla="*/ 2167283 w 5201478"/>
              <a:gd name="connsiteY4" fmla="*/ 0 h 1115809"/>
              <a:gd name="connsiteX5" fmla="*/ 5053492 w 5201478"/>
              <a:gd name="connsiteY5" fmla="*/ 0 h 1115809"/>
              <a:gd name="connsiteX6" fmla="*/ 5201478 w 5201478"/>
              <a:gd name="connsiteY6" fmla="*/ 147986 h 1115809"/>
              <a:gd name="connsiteX7" fmla="*/ 5201478 w 5201478"/>
              <a:gd name="connsiteY7" fmla="*/ 517939 h 1115809"/>
              <a:gd name="connsiteX8" fmla="*/ 5201478 w 5201478"/>
              <a:gd name="connsiteY8" fmla="*/ 517939 h 1115809"/>
              <a:gd name="connsiteX9" fmla="*/ 5201478 w 5201478"/>
              <a:gd name="connsiteY9" fmla="*/ 739913 h 1115809"/>
              <a:gd name="connsiteX10" fmla="*/ 5201478 w 5201478"/>
              <a:gd name="connsiteY10" fmla="*/ 739910 h 1115809"/>
              <a:gd name="connsiteX11" fmla="*/ 5053492 w 5201478"/>
              <a:gd name="connsiteY11" fmla="*/ 887896 h 1115809"/>
              <a:gd name="connsiteX12" fmla="*/ 1126986 w 5201478"/>
              <a:gd name="connsiteY12" fmla="*/ 861391 h 1115809"/>
              <a:gd name="connsiteX13" fmla="*/ 469083 w 5201478"/>
              <a:gd name="connsiteY13" fmla="*/ 1115809 h 1115809"/>
              <a:gd name="connsiteX14" fmla="*/ 296655 w 5201478"/>
              <a:gd name="connsiteY14" fmla="*/ 907222 h 1115809"/>
              <a:gd name="connsiteX15" fmla="*/ 147986 w 5201478"/>
              <a:gd name="connsiteY15" fmla="*/ 887896 h 1115809"/>
              <a:gd name="connsiteX16" fmla="*/ 0 w 5201478"/>
              <a:gd name="connsiteY16" fmla="*/ 739910 h 1115809"/>
              <a:gd name="connsiteX17" fmla="*/ 0 w 5201478"/>
              <a:gd name="connsiteY17" fmla="*/ 739913 h 1115809"/>
              <a:gd name="connsiteX18" fmla="*/ 0 w 5201478"/>
              <a:gd name="connsiteY18" fmla="*/ 517939 h 1115809"/>
              <a:gd name="connsiteX19" fmla="*/ 0 w 5201478"/>
              <a:gd name="connsiteY19" fmla="*/ 517939 h 1115809"/>
              <a:gd name="connsiteX20" fmla="*/ 0 w 5201478"/>
              <a:gd name="connsiteY20" fmla="*/ 147986 h 1115809"/>
              <a:gd name="connsiteX0" fmla="*/ 0 w 5201478"/>
              <a:gd name="connsiteY0" fmla="*/ 147986 h 907222"/>
              <a:gd name="connsiteX1" fmla="*/ 147986 w 5201478"/>
              <a:gd name="connsiteY1" fmla="*/ 0 h 907222"/>
              <a:gd name="connsiteX2" fmla="*/ 866913 w 5201478"/>
              <a:gd name="connsiteY2" fmla="*/ 0 h 907222"/>
              <a:gd name="connsiteX3" fmla="*/ 866913 w 5201478"/>
              <a:gd name="connsiteY3" fmla="*/ 0 h 907222"/>
              <a:gd name="connsiteX4" fmla="*/ 2167283 w 5201478"/>
              <a:gd name="connsiteY4" fmla="*/ 0 h 907222"/>
              <a:gd name="connsiteX5" fmla="*/ 5053492 w 5201478"/>
              <a:gd name="connsiteY5" fmla="*/ 0 h 907222"/>
              <a:gd name="connsiteX6" fmla="*/ 5201478 w 5201478"/>
              <a:gd name="connsiteY6" fmla="*/ 147986 h 907222"/>
              <a:gd name="connsiteX7" fmla="*/ 5201478 w 5201478"/>
              <a:gd name="connsiteY7" fmla="*/ 517939 h 907222"/>
              <a:gd name="connsiteX8" fmla="*/ 5201478 w 5201478"/>
              <a:gd name="connsiteY8" fmla="*/ 517939 h 907222"/>
              <a:gd name="connsiteX9" fmla="*/ 5201478 w 5201478"/>
              <a:gd name="connsiteY9" fmla="*/ 739913 h 907222"/>
              <a:gd name="connsiteX10" fmla="*/ 5201478 w 5201478"/>
              <a:gd name="connsiteY10" fmla="*/ 739910 h 907222"/>
              <a:gd name="connsiteX11" fmla="*/ 5053492 w 5201478"/>
              <a:gd name="connsiteY11" fmla="*/ 887896 h 907222"/>
              <a:gd name="connsiteX12" fmla="*/ 1126986 w 5201478"/>
              <a:gd name="connsiteY12" fmla="*/ 861391 h 907222"/>
              <a:gd name="connsiteX13" fmla="*/ 296655 w 5201478"/>
              <a:gd name="connsiteY13" fmla="*/ 907222 h 907222"/>
              <a:gd name="connsiteX14" fmla="*/ 147986 w 5201478"/>
              <a:gd name="connsiteY14" fmla="*/ 887896 h 907222"/>
              <a:gd name="connsiteX15" fmla="*/ 0 w 5201478"/>
              <a:gd name="connsiteY15" fmla="*/ 739910 h 907222"/>
              <a:gd name="connsiteX16" fmla="*/ 0 w 5201478"/>
              <a:gd name="connsiteY16" fmla="*/ 739913 h 907222"/>
              <a:gd name="connsiteX17" fmla="*/ 0 w 5201478"/>
              <a:gd name="connsiteY17" fmla="*/ 517939 h 907222"/>
              <a:gd name="connsiteX18" fmla="*/ 0 w 5201478"/>
              <a:gd name="connsiteY18" fmla="*/ 517939 h 907222"/>
              <a:gd name="connsiteX19" fmla="*/ 0 w 5201478"/>
              <a:gd name="connsiteY19" fmla="*/ 147986 h 907222"/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1126986 w 5201478"/>
              <a:gd name="connsiteY12" fmla="*/ 861391 h 887896"/>
              <a:gd name="connsiteX13" fmla="*/ 147986 w 5201478"/>
              <a:gd name="connsiteY13" fmla="*/ 887896 h 887896"/>
              <a:gd name="connsiteX14" fmla="*/ 0 w 5201478"/>
              <a:gd name="connsiteY14" fmla="*/ 739910 h 887896"/>
              <a:gd name="connsiteX15" fmla="*/ 0 w 5201478"/>
              <a:gd name="connsiteY15" fmla="*/ 739913 h 887896"/>
              <a:gd name="connsiteX16" fmla="*/ 0 w 5201478"/>
              <a:gd name="connsiteY16" fmla="*/ 517939 h 887896"/>
              <a:gd name="connsiteX17" fmla="*/ 0 w 5201478"/>
              <a:gd name="connsiteY17" fmla="*/ 517939 h 887896"/>
              <a:gd name="connsiteX18" fmla="*/ 0 w 5201478"/>
              <a:gd name="connsiteY18" fmla="*/ 147986 h 887896"/>
              <a:gd name="connsiteX0" fmla="*/ 615950 w 5817428"/>
              <a:gd name="connsiteY0" fmla="*/ 147986 h 895488"/>
              <a:gd name="connsiteX1" fmla="*/ 763936 w 5817428"/>
              <a:gd name="connsiteY1" fmla="*/ 0 h 895488"/>
              <a:gd name="connsiteX2" fmla="*/ 1482863 w 5817428"/>
              <a:gd name="connsiteY2" fmla="*/ 0 h 895488"/>
              <a:gd name="connsiteX3" fmla="*/ 1482863 w 5817428"/>
              <a:gd name="connsiteY3" fmla="*/ 0 h 895488"/>
              <a:gd name="connsiteX4" fmla="*/ 2783233 w 5817428"/>
              <a:gd name="connsiteY4" fmla="*/ 0 h 895488"/>
              <a:gd name="connsiteX5" fmla="*/ 5669442 w 5817428"/>
              <a:gd name="connsiteY5" fmla="*/ 0 h 895488"/>
              <a:gd name="connsiteX6" fmla="*/ 5817428 w 5817428"/>
              <a:gd name="connsiteY6" fmla="*/ 147986 h 895488"/>
              <a:gd name="connsiteX7" fmla="*/ 5817428 w 5817428"/>
              <a:gd name="connsiteY7" fmla="*/ 517939 h 895488"/>
              <a:gd name="connsiteX8" fmla="*/ 5817428 w 5817428"/>
              <a:gd name="connsiteY8" fmla="*/ 517939 h 895488"/>
              <a:gd name="connsiteX9" fmla="*/ 5817428 w 5817428"/>
              <a:gd name="connsiteY9" fmla="*/ 739913 h 895488"/>
              <a:gd name="connsiteX10" fmla="*/ 5817428 w 5817428"/>
              <a:gd name="connsiteY10" fmla="*/ 739910 h 895488"/>
              <a:gd name="connsiteX11" fmla="*/ 5669442 w 5817428"/>
              <a:gd name="connsiteY11" fmla="*/ 887896 h 895488"/>
              <a:gd name="connsiteX12" fmla="*/ 1742936 w 5817428"/>
              <a:gd name="connsiteY12" fmla="*/ 861391 h 895488"/>
              <a:gd name="connsiteX13" fmla="*/ 763936 w 5817428"/>
              <a:gd name="connsiteY13" fmla="*/ 887896 h 895488"/>
              <a:gd name="connsiteX14" fmla="*/ 615950 w 5817428"/>
              <a:gd name="connsiteY14" fmla="*/ 739910 h 895488"/>
              <a:gd name="connsiteX15" fmla="*/ 0 w 5817428"/>
              <a:gd name="connsiteY15" fmla="*/ 895488 h 895488"/>
              <a:gd name="connsiteX16" fmla="*/ 615950 w 5817428"/>
              <a:gd name="connsiteY16" fmla="*/ 517939 h 895488"/>
              <a:gd name="connsiteX17" fmla="*/ 615950 w 5817428"/>
              <a:gd name="connsiteY17" fmla="*/ 517939 h 895488"/>
              <a:gd name="connsiteX18" fmla="*/ 615950 w 5817428"/>
              <a:gd name="connsiteY18" fmla="*/ 147986 h 895488"/>
              <a:gd name="connsiteX0" fmla="*/ 1017399 w 6218877"/>
              <a:gd name="connsiteY0" fmla="*/ 147986 h 997088"/>
              <a:gd name="connsiteX1" fmla="*/ 1165385 w 6218877"/>
              <a:gd name="connsiteY1" fmla="*/ 0 h 997088"/>
              <a:gd name="connsiteX2" fmla="*/ 1884312 w 6218877"/>
              <a:gd name="connsiteY2" fmla="*/ 0 h 997088"/>
              <a:gd name="connsiteX3" fmla="*/ 1884312 w 6218877"/>
              <a:gd name="connsiteY3" fmla="*/ 0 h 997088"/>
              <a:gd name="connsiteX4" fmla="*/ 3184682 w 6218877"/>
              <a:gd name="connsiteY4" fmla="*/ 0 h 997088"/>
              <a:gd name="connsiteX5" fmla="*/ 6070891 w 6218877"/>
              <a:gd name="connsiteY5" fmla="*/ 0 h 997088"/>
              <a:gd name="connsiteX6" fmla="*/ 6218877 w 6218877"/>
              <a:gd name="connsiteY6" fmla="*/ 147986 h 997088"/>
              <a:gd name="connsiteX7" fmla="*/ 6218877 w 6218877"/>
              <a:gd name="connsiteY7" fmla="*/ 517939 h 997088"/>
              <a:gd name="connsiteX8" fmla="*/ 6218877 w 6218877"/>
              <a:gd name="connsiteY8" fmla="*/ 517939 h 997088"/>
              <a:gd name="connsiteX9" fmla="*/ 6218877 w 6218877"/>
              <a:gd name="connsiteY9" fmla="*/ 739913 h 997088"/>
              <a:gd name="connsiteX10" fmla="*/ 6218877 w 6218877"/>
              <a:gd name="connsiteY10" fmla="*/ 739910 h 997088"/>
              <a:gd name="connsiteX11" fmla="*/ 6070891 w 6218877"/>
              <a:gd name="connsiteY11" fmla="*/ 887896 h 997088"/>
              <a:gd name="connsiteX12" fmla="*/ 2144385 w 6218877"/>
              <a:gd name="connsiteY12" fmla="*/ 861391 h 997088"/>
              <a:gd name="connsiteX13" fmla="*/ 1165385 w 6218877"/>
              <a:gd name="connsiteY13" fmla="*/ 887896 h 997088"/>
              <a:gd name="connsiteX14" fmla="*/ 1017399 w 6218877"/>
              <a:gd name="connsiteY14" fmla="*/ 739910 h 997088"/>
              <a:gd name="connsiteX15" fmla="*/ 0 w 6218877"/>
              <a:gd name="connsiteY15" fmla="*/ 997088 h 997088"/>
              <a:gd name="connsiteX16" fmla="*/ 1017399 w 6218877"/>
              <a:gd name="connsiteY16" fmla="*/ 517939 h 997088"/>
              <a:gd name="connsiteX17" fmla="*/ 1017399 w 6218877"/>
              <a:gd name="connsiteY17" fmla="*/ 517939 h 997088"/>
              <a:gd name="connsiteX18" fmla="*/ 1017399 w 6218877"/>
              <a:gd name="connsiteY18" fmla="*/ 147986 h 99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218877" h="997088">
                <a:moveTo>
                  <a:pt x="1017399" y="147986"/>
                </a:moveTo>
                <a:cubicBezTo>
                  <a:pt x="1017399" y="66256"/>
                  <a:pt x="1083655" y="0"/>
                  <a:pt x="1165385" y="0"/>
                </a:cubicBezTo>
                <a:lnTo>
                  <a:pt x="1884312" y="0"/>
                </a:lnTo>
                <a:lnTo>
                  <a:pt x="1884312" y="0"/>
                </a:lnTo>
                <a:lnTo>
                  <a:pt x="3184682" y="0"/>
                </a:lnTo>
                <a:lnTo>
                  <a:pt x="6070891" y="0"/>
                </a:lnTo>
                <a:cubicBezTo>
                  <a:pt x="6152621" y="0"/>
                  <a:pt x="6218877" y="66256"/>
                  <a:pt x="6218877" y="147986"/>
                </a:cubicBezTo>
                <a:lnTo>
                  <a:pt x="6218877" y="517939"/>
                </a:lnTo>
                <a:lnTo>
                  <a:pt x="6218877" y="517939"/>
                </a:lnTo>
                <a:lnTo>
                  <a:pt x="6218877" y="739913"/>
                </a:lnTo>
                <a:lnTo>
                  <a:pt x="6218877" y="739910"/>
                </a:lnTo>
                <a:cubicBezTo>
                  <a:pt x="6218877" y="821640"/>
                  <a:pt x="6152621" y="887896"/>
                  <a:pt x="6070891" y="887896"/>
                </a:cubicBezTo>
                <a:lnTo>
                  <a:pt x="2144385" y="861391"/>
                </a:lnTo>
                <a:lnTo>
                  <a:pt x="1165385" y="887896"/>
                </a:lnTo>
                <a:cubicBezTo>
                  <a:pt x="1083655" y="887896"/>
                  <a:pt x="1017399" y="821640"/>
                  <a:pt x="1017399" y="739910"/>
                </a:cubicBezTo>
                <a:lnTo>
                  <a:pt x="0" y="997088"/>
                </a:lnTo>
                <a:lnTo>
                  <a:pt x="1017399" y="517939"/>
                </a:lnTo>
                <a:lnTo>
                  <a:pt x="1017399" y="517939"/>
                </a:lnTo>
                <a:lnTo>
                  <a:pt x="1017399" y="14798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9345433" y="5560550"/>
            <a:ext cx="518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65D92F37-6B77-40DF-90C6-0C1A31A229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6544" b="68440"/>
          <a:stretch/>
        </p:blipFill>
        <p:spPr>
          <a:xfrm>
            <a:off x="3974309" y="1363663"/>
            <a:ext cx="2182651" cy="9213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36F645BB-E2FF-4D7E-95E6-A46BE95BF8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0808" y="2615188"/>
            <a:ext cx="1794935" cy="1783466"/>
          </a:xfrm>
          <a:prstGeom prst="rect">
            <a:avLst/>
          </a:prstGeom>
        </p:spPr>
      </p:pic>
      <p:sp>
        <p:nvSpPr>
          <p:cNvPr id="51" name="文本框 50">
            <a:extLst>
              <a:ext uri="{FF2B5EF4-FFF2-40B4-BE49-F238E27FC236}">
                <a16:creationId xmlns:a16="http://schemas.microsoft.com/office/drawing/2014/main" id="{D2586CAA-F924-4BBA-8143-0D4FCF8AC4F3}"/>
              </a:ext>
            </a:extLst>
          </p:cNvPr>
          <p:cNvSpPr txBox="1"/>
          <p:nvPr/>
        </p:nvSpPr>
        <p:spPr>
          <a:xfrm>
            <a:off x="8228841" y="2236784"/>
            <a:ext cx="2852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帮我做一下这个图？可以吗？</a:t>
            </a:r>
          </a:p>
        </p:txBody>
      </p:sp>
      <p:pic>
        <p:nvPicPr>
          <p:cNvPr id="52" name="图片 51">
            <a:extLst>
              <a:ext uri="{FF2B5EF4-FFF2-40B4-BE49-F238E27FC236}">
                <a16:creationId xmlns:a16="http://schemas.microsoft.com/office/drawing/2014/main" id="{E86C0A60-4015-4C7B-BF62-9DE5C35355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989" y="2965107"/>
            <a:ext cx="595054" cy="5950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3" name="圆角矩形 32">
            <a:extLst>
              <a:ext uri="{FF2B5EF4-FFF2-40B4-BE49-F238E27FC236}">
                <a16:creationId xmlns:a16="http://schemas.microsoft.com/office/drawing/2014/main" id="{717483B5-979B-425F-8233-4344C835234B}"/>
              </a:ext>
            </a:extLst>
          </p:cNvPr>
          <p:cNvSpPr/>
          <p:nvPr/>
        </p:nvSpPr>
        <p:spPr>
          <a:xfrm>
            <a:off x="5139804" y="4722359"/>
            <a:ext cx="3169606" cy="1910103"/>
          </a:xfrm>
          <a:prstGeom prst="roundRect">
            <a:avLst/>
          </a:pr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标注 6">
            <a:extLst>
              <a:ext uri="{FF2B5EF4-FFF2-40B4-BE49-F238E27FC236}">
                <a16:creationId xmlns:a16="http://schemas.microsoft.com/office/drawing/2014/main" id="{D1B48F41-D68D-4BE8-999D-84BECE800AD6}"/>
              </a:ext>
            </a:extLst>
          </p:cNvPr>
          <p:cNvSpPr/>
          <p:nvPr/>
        </p:nvSpPr>
        <p:spPr>
          <a:xfrm>
            <a:off x="4785231" y="5013935"/>
            <a:ext cx="2182651" cy="540290"/>
          </a:xfrm>
          <a:custGeom>
            <a:avLst/>
            <a:gdLst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2167283 w 5201478"/>
              <a:gd name="connsiteY12" fmla="*/ 887896 h 887896"/>
              <a:gd name="connsiteX13" fmla="*/ 291283 w 5201478"/>
              <a:gd name="connsiteY13" fmla="*/ 1138034 h 887896"/>
              <a:gd name="connsiteX14" fmla="*/ 866913 w 5201478"/>
              <a:gd name="connsiteY14" fmla="*/ 887896 h 887896"/>
              <a:gd name="connsiteX15" fmla="*/ 147986 w 5201478"/>
              <a:gd name="connsiteY15" fmla="*/ 887896 h 887896"/>
              <a:gd name="connsiteX16" fmla="*/ 0 w 5201478"/>
              <a:gd name="connsiteY16" fmla="*/ 739910 h 887896"/>
              <a:gd name="connsiteX17" fmla="*/ 0 w 5201478"/>
              <a:gd name="connsiteY17" fmla="*/ 739913 h 887896"/>
              <a:gd name="connsiteX18" fmla="*/ 0 w 5201478"/>
              <a:gd name="connsiteY18" fmla="*/ 517939 h 887896"/>
              <a:gd name="connsiteX19" fmla="*/ 0 w 5201478"/>
              <a:gd name="connsiteY19" fmla="*/ 517939 h 887896"/>
              <a:gd name="connsiteX20" fmla="*/ 0 w 5201478"/>
              <a:gd name="connsiteY20" fmla="*/ 147986 h 887896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392030 w 5201478"/>
              <a:gd name="connsiteY12" fmla="*/ 1099930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866913 w 5201478"/>
              <a:gd name="connsiteY14" fmla="*/ 887896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10930 w 5201478"/>
              <a:gd name="connsiteY14" fmla="*/ 8945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38034"/>
              <a:gd name="connsiteX1" fmla="*/ 147986 w 5201478"/>
              <a:gd name="connsiteY1" fmla="*/ 0 h 1138034"/>
              <a:gd name="connsiteX2" fmla="*/ 866913 w 5201478"/>
              <a:gd name="connsiteY2" fmla="*/ 0 h 1138034"/>
              <a:gd name="connsiteX3" fmla="*/ 866913 w 5201478"/>
              <a:gd name="connsiteY3" fmla="*/ 0 h 1138034"/>
              <a:gd name="connsiteX4" fmla="*/ 2167283 w 5201478"/>
              <a:gd name="connsiteY4" fmla="*/ 0 h 1138034"/>
              <a:gd name="connsiteX5" fmla="*/ 5053492 w 5201478"/>
              <a:gd name="connsiteY5" fmla="*/ 0 h 1138034"/>
              <a:gd name="connsiteX6" fmla="*/ 5201478 w 5201478"/>
              <a:gd name="connsiteY6" fmla="*/ 147986 h 1138034"/>
              <a:gd name="connsiteX7" fmla="*/ 5201478 w 5201478"/>
              <a:gd name="connsiteY7" fmla="*/ 517939 h 1138034"/>
              <a:gd name="connsiteX8" fmla="*/ 5201478 w 5201478"/>
              <a:gd name="connsiteY8" fmla="*/ 517939 h 1138034"/>
              <a:gd name="connsiteX9" fmla="*/ 5201478 w 5201478"/>
              <a:gd name="connsiteY9" fmla="*/ 739913 h 1138034"/>
              <a:gd name="connsiteX10" fmla="*/ 5201478 w 5201478"/>
              <a:gd name="connsiteY10" fmla="*/ 739910 h 1138034"/>
              <a:gd name="connsiteX11" fmla="*/ 5053492 w 5201478"/>
              <a:gd name="connsiteY11" fmla="*/ 887896 h 1138034"/>
              <a:gd name="connsiteX12" fmla="*/ 1126986 w 5201478"/>
              <a:gd name="connsiteY12" fmla="*/ 861391 h 1138034"/>
              <a:gd name="connsiteX13" fmla="*/ 291283 w 5201478"/>
              <a:gd name="connsiteY13" fmla="*/ 1138034 h 1138034"/>
              <a:gd name="connsiteX14" fmla="*/ 296655 w 5201478"/>
              <a:gd name="connsiteY14" fmla="*/ 907222 h 1138034"/>
              <a:gd name="connsiteX15" fmla="*/ 147986 w 5201478"/>
              <a:gd name="connsiteY15" fmla="*/ 887896 h 1138034"/>
              <a:gd name="connsiteX16" fmla="*/ 0 w 5201478"/>
              <a:gd name="connsiteY16" fmla="*/ 739910 h 1138034"/>
              <a:gd name="connsiteX17" fmla="*/ 0 w 5201478"/>
              <a:gd name="connsiteY17" fmla="*/ 739913 h 1138034"/>
              <a:gd name="connsiteX18" fmla="*/ 0 w 5201478"/>
              <a:gd name="connsiteY18" fmla="*/ 517939 h 1138034"/>
              <a:gd name="connsiteX19" fmla="*/ 0 w 5201478"/>
              <a:gd name="connsiteY19" fmla="*/ 517939 h 1138034"/>
              <a:gd name="connsiteX20" fmla="*/ 0 w 5201478"/>
              <a:gd name="connsiteY20" fmla="*/ 147986 h 1138034"/>
              <a:gd name="connsiteX0" fmla="*/ 0 w 5201478"/>
              <a:gd name="connsiteY0" fmla="*/ 147986 h 1115809"/>
              <a:gd name="connsiteX1" fmla="*/ 147986 w 5201478"/>
              <a:gd name="connsiteY1" fmla="*/ 0 h 1115809"/>
              <a:gd name="connsiteX2" fmla="*/ 866913 w 5201478"/>
              <a:gd name="connsiteY2" fmla="*/ 0 h 1115809"/>
              <a:gd name="connsiteX3" fmla="*/ 866913 w 5201478"/>
              <a:gd name="connsiteY3" fmla="*/ 0 h 1115809"/>
              <a:gd name="connsiteX4" fmla="*/ 2167283 w 5201478"/>
              <a:gd name="connsiteY4" fmla="*/ 0 h 1115809"/>
              <a:gd name="connsiteX5" fmla="*/ 5053492 w 5201478"/>
              <a:gd name="connsiteY5" fmla="*/ 0 h 1115809"/>
              <a:gd name="connsiteX6" fmla="*/ 5201478 w 5201478"/>
              <a:gd name="connsiteY6" fmla="*/ 147986 h 1115809"/>
              <a:gd name="connsiteX7" fmla="*/ 5201478 w 5201478"/>
              <a:gd name="connsiteY7" fmla="*/ 517939 h 1115809"/>
              <a:gd name="connsiteX8" fmla="*/ 5201478 w 5201478"/>
              <a:gd name="connsiteY8" fmla="*/ 517939 h 1115809"/>
              <a:gd name="connsiteX9" fmla="*/ 5201478 w 5201478"/>
              <a:gd name="connsiteY9" fmla="*/ 739913 h 1115809"/>
              <a:gd name="connsiteX10" fmla="*/ 5201478 w 5201478"/>
              <a:gd name="connsiteY10" fmla="*/ 739910 h 1115809"/>
              <a:gd name="connsiteX11" fmla="*/ 5053492 w 5201478"/>
              <a:gd name="connsiteY11" fmla="*/ 887896 h 1115809"/>
              <a:gd name="connsiteX12" fmla="*/ 1126986 w 5201478"/>
              <a:gd name="connsiteY12" fmla="*/ 861391 h 1115809"/>
              <a:gd name="connsiteX13" fmla="*/ 469083 w 5201478"/>
              <a:gd name="connsiteY13" fmla="*/ 1115809 h 1115809"/>
              <a:gd name="connsiteX14" fmla="*/ 296655 w 5201478"/>
              <a:gd name="connsiteY14" fmla="*/ 907222 h 1115809"/>
              <a:gd name="connsiteX15" fmla="*/ 147986 w 5201478"/>
              <a:gd name="connsiteY15" fmla="*/ 887896 h 1115809"/>
              <a:gd name="connsiteX16" fmla="*/ 0 w 5201478"/>
              <a:gd name="connsiteY16" fmla="*/ 739910 h 1115809"/>
              <a:gd name="connsiteX17" fmla="*/ 0 w 5201478"/>
              <a:gd name="connsiteY17" fmla="*/ 739913 h 1115809"/>
              <a:gd name="connsiteX18" fmla="*/ 0 w 5201478"/>
              <a:gd name="connsiteY18" fmla="*/ 517939 h 1115809"/>
              <a:gd name="connsiteX19" fmla="*/ 0 w 5201478"/>
              <a:gd name="connsiteY19" fmla="*/ 517939 h 1115809"/>
              <a:gd name="connsiteX20" fmla="*/ 0 w 5201478"/>
              <a:gd name="connsiteY20" fmla="*/ 147986 h 1115809"/>
              <a:gd name="connsiteX0" fmla="*/ 0 w 5201478"/>
              <a:gd name="connsiteY0" fmla="*/ 147986 h 907222"/>
              <a:gd name="connsiteX1" fmla="*/ 147986 w 5201478"/>
              <a:gd name="connsiteY1" fmla="*/ 0 h 907222"/>
              <a:gd name="connsiteX2" fmla="*/ 866913 w 5201478"/>
              <a:gd name="connsiteY2" fmla="*/ 0 h 907222"/>
              <a:gd name="connsiteX3" fmla="*/ 866913 w 5201478"/>
              <a:gd name="connsiteY3" fmla="*/ 0 h 907222"/>
              <a:gd name="connsiteX4" fmla="*/ 2167283 w 5201478"/>
              <a:gd name="connsiteY4" fmla="*/ 0 h 907222"/>
              <a:gd name="connsiteX5" fmla="*/ 5053492 w 5201478"/>
              <a:gd name="connsiteY5" fmla="*/ 0 h 907222"/>
              <a:gd name="connsiteX6" fmla="*/ 5201478 w 5201478"/>
              <a:gd name="connsiteY6" fmla="*/ 147986 h 907222"/>
              <a:gd name="connsiteX7" fmla="*/ 5201478 w 5201478"/>
              <a:gd name="connsiteY7" fmla="*/ 517939 h 907222"/>
              <a:gd name="connsiteX8" fmla="*/ 5201478 w 5201478"/>
              <a:gd name="connsiteY8" fmla="*/ 517939 h 907222"/>
              <a:gd name="connsiteX9" fmla="*/ 5201478 w 5201478"/>
              <a:gd name="connsiteY9" fmla="*/ 739913 h 907222"/>
              <a:gd name="connsiteX10" fmla="*/ 5201478 w 5201478"/>
              <a:gd name="connsiteY10" fmla="*/ 739910 h 907222"/>
              <a:gd name="connsiteX11" fmla="*/ 5053492 w 5201478"/>
              <a:gd name="connsiteY11" fmla="*/ 887896 h 907222"/>
              <a:gd name="connsiteX12" fmla="*/ 1126986 w 5201478"/>
              <a:gd name="connsiteY12" fmla="*/ 861391 h 907222"/>
              <a:gd name="connsiteX13" fmla="*/ 296655 w 5201478"/>
              <a:gd name="connsiteY13" fmla="*/ 907222 h 907222"/>
              <a:gd name="connsiteX14" fmla="*/ 147986 w 5201478"/>
              <a:gd name="connsiteY14" fmla="*/ 887896 h 907222"/>
              <a:gd name="connsiteX15" fmla="*/ 0 w 5201478"/>
              <a:gd name="connsiteY15" fmla="*/ 739910 h 907222"/>
              <a:gd name="connsiteX16" fmla="*/ 0 w 5201478"/>
              <a:gd name="connsiteY16" fmla="*/ 739913 h 907222"/>
              <a:gd name="connsiteX17" fmla="*/ 0 w 5201478"/>
              <a:gd name="connsiteY17" fmla="*/ 517939 h 907222"/>
              <a:gd name="connsiteX18" fmla="*/ 0 w 5201478"/>
              <a:gd name="connsiteY18" fmla="*/ 517939 h 907222"/>
              <a:gd name="connsiteX19" fmla="*/ 0 w 5201478"/>
              <a:gd name="connsiteY19" fmla="*/ 147986 h 907222"/>
              <a:gd name="connsiteX0" fmla="*/ 0 w 5201478"/>
              <a:gd name="connsiteY0" fmla="*/ 147986 h 887896"/>
              <a:gd name="connsiteX1" fmla="*/ 147986 w 5201478"/>
              <a:gd name="connsiteY1" fmla="*/ 0 h 887896"/>
              <a:gd name="connsiteX2" fmla="*/ 866913 w 5201478"/>
              <a:gd name="connsiteY2" fmla="*/ 0 h 887896"/>
              <a:gd name="connsiteX3" fmla="*/ 866913 w 5201478"/>
              <a:gd name="connsiteY3" fmla="*/ 0 h 887896"/>
              <a:gd name="connsiteX4" fmla="*/ 2167283 w 5201478"/>
              <a:gd name="connsiteY4" fmla="*/ 0 h 887896"/>
              <a:gd name="connsiteX5" fmla="*/ 5053492 w 5201478"/>
              <a:gd name="connsiteY5" fmla="*/ 0 h 887896"/>
              <a:gd name="connsiteX6" fmla="*/ 5201478 w 5201478"/>
              <a:gd name="connsiteY6" fmla="*/ 147986 h 887896"/>
              <a:gd name="connsiteX7" fmla="*/ 5201478 w 5201478"/>
              <a:gd name="connsiteY7" fmla="*/ 517939 h 887896"/>
              <a:gd name="connsiteX8" fmla="*/ 5201478 w 5201478"/>
              <a:gd name="connsiteY8" fmla="*/ 517939 h 887896"/>
              <a:gd name="connsiteX9" fmla="*/ 5201478 w 5201478"/>
              <a:gd name="connsiteY9" fmla="*/ 739913 h 887896"/>
              <a:gd name="connsiteX10" fmla="*/ 5201478 w 5201478"/>
              <a:gd name="connsiteY10" fmla="*/ 739910 h 887896"/>
              <a:gd name="connsiteX11" fmla="*/ 5053492 w 5201478"/>
              <a:gd name="connsiteY11" fmla="*/ 887896 h 887896"/>
              <a:gd name="connsiteX12" fmla="*/ 1126986 w 5201478"/>
              <a:gd name="connsiteY12" fmla="*/ 861391 h 887896"/>
              <a:gd name="connsiteX13" fmla="*/ 147986 w 5201478"/>
              <a:gd name="connsiteY13" fmla="*/ 887896 h 887896"/>
              <a:gd name="connsiteX14" fmla="*/ 0 w 5201478"/>
              <a:gd name="connsiteY14" fmla="*/ 739910 h 887896"/>
              <a:gd name="connsiteX15" fmla="*/ 0 w 5201478"/>
              <a:gd name="connsiteY15" fmla="*/ 739913 h 887896"/>
              <a:gd name="connsiteX16" fmla="*/ 0 w 5201478"/>
              <a:gd name="connsiteY16" fmla="*/ 517939 h 887896"/>
              <a:gd name="connsiteX17" fmla="*/ 0 w 5201478"/>
              <a:gd name="connsiteY17" fmla="*/ 517939 h 887896"/>
              <a:gd name="connsiteX18" fmla="*/ 0 w 5201478"/>
              <a:gd name="connsiteY18" fmla="*/ 147986 h 887896"/>
              <a:gd name="connsiteX0" fmla="*/ 615950 w 5817428"/>
              <a:gd name="connsiteY0" fmla="*/ 147986 h 895488"/>
              <a:gd name="connsiteX1" fmla="*/ 763936 w 5817428"/>
              <a:gd name="connsiteY1" fmla="*/ 0 h 895488"/>
              <a:gd name="connsiteX2" fmla="*/ 1482863 w 5817428"/>
              <a:gd name="connsiteY2" fmla="*/ 0 h 895488"/>
              <a:gd name="connsiteX3" fmla="*/ 1482863 w 5817428"/>
              <a:gd name="connsiteY3" fmla="*/ 0 h 895488"/>
              <a:gd name="connsiteX4" fmla="*/ 2783233 w 5817428"/>
              <a:gd name="connsiteY4" fmla="*/ 0 h 895488"/>
              <a:gd name="connsiteX5" fmla="*/ 5669442 w 5817428"/>
              <a:gd name="connsiteY5" fmla="*/ 0 h 895488"/>
              <a:gd name="connsiteX6" fmla="*/ 5817428 w 5817428"/>
              <a:gd name="connsiteY6" fmla="*/ 147986 h 895488"/>
              <a:gd name="connsiteX7" fmla="*/ 5817428 w 5817428"/>
              <a:gd name="connsiteY7" fmla="*/ 517939 h 895488"/>
              <a:gd name="connsiteX8" fmla="*/ 5817428 w 5817428"/>
              <a:gd name="connsiteY8" fmla="*/ 517939 h 895488"/>
              <a:gd name="connsiteX9" fmla="*/ 5817428 w 5817428"/>
              <a:gd name="connsiteY9" fmla="*/ 739913 h 895488"/>
              <a:gd name="connsiteX10" fmla="*/ 5817428 w 5817428"/>
              <a:gd name="connsiteY10" fmla="*/ 739910 h 895488"/>
              <a:gd name="connsiteX11" fmla="*/ 5669442 w 5817428"/>
              <a:gd name="connsiteY11" fmla="*/ 887896 h 895488"/>
              <a:gd name="connsiteX12" fmla="*/ 1742936 w 5817428"/>
              <a:gd name="connsiteY12" fmla="*/ 861391 h 895488"/>
              <a:gd name="connsiteX13" fmla="*/ 763936 w 5817428"/>
              <a:gd name="connsiteY13" fmla="*/ 887896 h 895488"/>
              <a:gd name="connsiteX14" fmla="*/ 615950 w 5817428"/>
              <a:gd name="connsiteY14" fmla="*/ 739910 h 895488"/>
              <a:gd name="connsiteX15" fmla="*/ 0 w 5817428"/>
              <a:gd name="connsiteY15" fmla="*/ 895488 h 895488"/>
              <a:gd name="connsiteX16" fmla="*/ 615950 w 5817428"/>
              <a:gd name="connsiteY16" fmla="*/ 517939 h 895488"/>
              <a:gd name="connsiteX17" fmla="*/ 615950 w 5817428"/>
              <a:gd name="connsiteY17" fmla="*/ 517939 h 895488"/>
              <a:gd name="connsiteX18" fmla="*/ 615950 w 5817428"/>
              <a:gd name="connsiteY18" fmla="*/ 147986 h 895488"/>
              <a:gd name="connsiteX0" fmla="*/ 1017399 w 6218877"/>
              <a:gd name="connsiteY0" fmla="*/ 147986 h 997088"/>
              <a:gd name="connsiteX1" fmla="*/ 1165385 w 6218877"/>
              <a:gd name="connsiteY1" fmla="*/ 0 h 997088"/>
              <a:gd name="connsiteX2" fmla="*/ 1884312 w 6218877"/>
              <a:gd name="connsiteY2" fmla="*/ 0 h 997088"/>
              <a:gd name="connsiteX3" fmla="*/ 1884312 w 6218877"/>
              <a:gd name="connsiteY3" fmla="*/ 0 h 997088"/>
              <a:gd name="connsiteX4" fmla="*/ 3184682 w 6218877"/>
              <a:gd name="connsiteY4" fmla="*/ 0 h 997088"/>
              <a:gd name="connsiteX5" fmla="*/ 6070891 w 6218877"/>
              <a:gd name="connsiteY5" fmla="*/ 0 h 997088"/>
              <a:gd name="connsiteX6" fmla="*/ 6218877 w 6218877"/>
              <a:gd name="connsiteY6" fmla="*/ 147986 h 997088"/>
              <a:gd name="connsiteX7" fmla="*/ 6218877 w 6218877"/>
              <a:gd name="connsiteY7" fmla="*/ 517939 h 997088"/>
              <a:gd name="connsiteX8" fmla="*/ 6218877 w 6218877"/>
              <a:gd name="connsiteY8" fmla="*/ 517939 h 997088"/>
              <a:gd name="connsiteX9" fmla="*/ 6218877 w 6218877"/>
              <a:gd name="connsiteY9" fmla="*/ 739913 h 997088"/>
              <a:gd name="connsiteX10" fmla="*/ 6218877 w 6218877"/>
              <a:gd name="connsiteY10" fmla="*/ 739910 h 997088"/>
              <a:gd name="connsiteX11" fmla="*/ 6070891 w 6218877"/>
              <a:gd name="connsiteY11" fmla="*/ 887896 h 997088"/>
              <a:gd name="connsiteX12" fmla="*/ 2144385 w 6218877"/>
              <a:gd name="connsiteY12" fmla="*/ 861391 h 997088"/>
              <a:gd name="connsiteX13" fmla="*/ 1165385 w 6218877"/>
              <a:gd name="connsiteY13" fmla="*/ 887896 h 997088"/>
              <a:gd name="connsiteX14" fmla="*/ 1017399 w 6218877"/>
              <a:gd name="connsiteY14" fmla="*/ 739910 h 997088"/>
              <a:gd name="connsiteX15" fmla="*/ 0 w 6218877"/>
              <a:gd name="connsiteY15" fmla="*/ 997088 h 997088"/>
              <a:gd name="connsiteX16" fmla="*/ 1017399 w 6218877"/>
              <a:gd name="connsiteY16" fmla="*/ 517939 h 997088"/>
              <a:gd name="connsiteX17" fmla="*/ 1017399 w 6218877"/>
              <a:gd name="connsiteY17" fmla="*/ 517939 h 997088"/>
              <a:gd name="connsiteX18" fmla="*/ 1017399 w 6218877"/>
              <a:gd name="connsiteY18" fmla="*/ 147986 h 99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218877" h="997088">
                <a:moveTo>
                  <a:pt x="1017399" y="147986"/>
                </a:moveTo>
                <a:cubicBezTo>
                  <a:pt x="1017399" y="66256"/>
                  <a:pt x="1083655" y="0"/>
                  <a:pt x="1165385" y="0"/>
                </a:cubicBezTo>
                <a:lnTo>
                  <a:pt x="1884312" y="0"/>
                </a:lnTo>
                <a:lnTo>
                  <a:pt x="1884312" y="0"/>
                </a:lnTo>
                <a:lnTo>
                  <a:pt x="3184682" y="0"/>
                </a:lnTo>
                <a:lnTo>
                  <a:pt x="6070891" y="0"/>
                </a:lnTo>
                <a:cubicBezTo>
                  <a:pt x="6152621" y="0"/>
                  <a:pt x="6218877" y="66256"/>
                  <a:pt x="6218877" y="147986"/>
                </a:cubicBezTo>
                <a:lnTo>
                  <a:pt x="6218877" y="517939"/>
                </a:lnTo>
                <a:lnTo>
                  <a:pt x="6218877" y="517939"/>
                </a:lnTo>
                <a:lnTo>
                  <a:pt x="6218877" y="739913"/>
                </a:lnTo>
                <a:lnTo>
                  <a:pt x="6218877" y="739910"/>
                </a:lnTo>
                <a:cubicBezTo>
                  <a:pt x="6218877" y="821640"/>
                  <a:pt x="6152621" y="887896"/>
                  <a:pt x="6070891" y="887896"/>
                </a:cubicBezTo>
                <a:lnTo>
                  <a:pt x="2144385" y="861391"/>
                </a:lnTo>
                <a:lnTo>
                  <a:pt x="1165385" y="887896"/>
                </a:lnTo>
                <a:cubicBezTo>
                  <a:pt x="1083655" y="887896"/>
                  <a:pt x="1017399" y="821640"/>
                  <a:pt x="1017399" y="739910"/>
                </a:cubicBezTo>
                <a:lnTo>
                  <a:pt x="0" y="997088"/>
                </a:lnTo>
                <a:lnTo>
                  <a:pt x="1017399" y="517939"/>
                </a:lnTo>
                <a:lnTo>
                  <a:pt x="1017399" y="517939"/>
                </a:lnTo>
                <a:lnTo>
                  <a:pt x="1017399" y="147986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9DAB5507-23C7-482A-B54D-21048D2DF34B}"/>
              </a:ext>
            </a:extLst>
          </p:cNvPr>
          <p:cNvSpPr txBox="1"/>
          <p:nvPr/>
        </p:nvSpPr>
        <p:spPr>
          <a:xfrm>
            <a:off x="5274567" y="4793076"/>
            <a:ext cx="2852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比较两个基因组的几个区域？</a:t>
            </a:r>
          </a:p>
        </p:txBody>
      </p:sp>
      <p:pic>
        <p:nvPicPr>
          <p:cNvPr id="56" name="图片 55">
            <a:extLst>
              <a:ext uri="{FF2B5EF4-FFF2-40B4-BE49-F238E27FC236}">
                <a16:creationId xmlns:a16="http://schemas.microsoft.com/office/drawing/2014/main" id="{AE996BBF-540F-4827-B12B-A203227E2F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178" y="5156405"/>
            <a:ext cx="595054" cy="5950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908A5C08-C5E2-4696-B6A0-44AAD33706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2764" y="5162854"/>
            <a:ext cx="2971681" cy="1310432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9DF36CDF-DFB4-44F6-9FAF-E732E05A88D9}"/>
              </a:ext>
            </a:extLst>
          </p:cNvPr>
          <p:cNvGrpSpPr/>
          <p:nvPr/>
        </p:nvGrpSpPr>
        <p:grpSpPr>
          <a:xfrm>
            <a:off x="257053" y="5698744"/>
            <a:ext cx="3066250" cy="739223"/>
            <a:chOff x="183393" y="4636660"/>
            <a:chExt cx="3066250" cy="739223"/>
          </a:xfrm>
        </p:grpSpPr>
        <p:sp>
          <p:nvSpPr>
            <p:cNvPr id="59" name="圆角矩形 58"/>
            <p:cNvSpPr/>
            <p:nvPr/>
          </p:nvSpPr>
          <p:spPr>
            <a:xfrm>
              <a:off x="2486434" y="4636660"/>
              <a:ext cx="763209" cy="480287"/>
            </a:xfrm>
            <a:prstGeom prst="roundRect">
              <a:avLst/>
            </a:prstGeom>
            <a:solidFill>
              <a:srgbClr val="FFE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圆角矩形标注 6"/>
            <p:cNvSpPr/>
            <p:nvPr/>
          </p:nvSpPr>
          <p:spPr>
            <a:xfrm>
              <a:off x="778446" y="4638359"/>
              <a:ext cx="2182651" cy="540290"/>
            </a:xfrm>
            <a:custGeom>
              <a:avLst/>
              <a:gdLst>
                <a:gd name="connsiteX0" fmla="*/ 0 w 5201478"/>
                <a:gd name="connsiteY0" fmla="*/ 147986 h 887896"/>
                <a:gd name="connsiteX1" fmla="*/ 147986 w 5201478"/>
                <a:gd name="connsiteY1" fmla="*/ 0 h 887896"/>
                <a:gd name="connsiteX2" fmla="*/ 866913 w 5201478"/>
                <a:gd name="connsiteY2" fmla="*/ 0 h 887896"/>
                <a:gd name="connsiteX3" fmla="*/ 866913 w 5201478"/>
                <a:gd name="connsiteY3" fmla="*/ 0 h 887896"/>
                <a:gd name="connsiteX4" fmla="*/ 2167283 w 5201478"/>
                <a:gd name="connsiteY4" fmla="*/ 0 h 887896"/>
                <a:gd name="connsiteX5" fmla="*/ 5053492 w 5201478"/>
                <a:gd name="connsiteY5" fmla="*/ 0 h 887896"/>
                <a:gd name="connsiteX6" fmla="*/ 5201478 w 5201478"/>
                <a:gd name="connsiteY6" fmla="*/ 147986 h 887896"/>
                <a:gd name="connsiteX7" fmla="*/ 5201478 w 5201478"/>
                <a:gd name="connsiteY7" fmla="*/ 517939 h 887896"/>
                <a:gd name="connsiteX8" fmla="*/ 5201478 w 5201478"/>
                <a:gd name="connsiteY8" fmla="*/ 517939 h 887896"/>
                <a:gd name="connsiteX9" fmla="*/ 5201478 w 5201478"/>
                <a:gd name="connsiteY9" fmla="*/ 739913 h 887896"/>
                <a:gd name="connsiteX10" fmla="*/ 5201478 w 5201478"/>
                <a:gd name="connsiteY10" fmla="*/ 739910 h 887896"/>
                <a:gd name="connsiteX11" fmla="*/ 5053492 w 5201478"/>
                <a:gd name="connsiteY11" fmla="*/ 887896 h 887896"/>
                <a:gd name="connsiteX12" fmla="*/ 2167283 w 5201478"/>
                <a:gd name="connsiteY12" fmla="*/ 887896 h 887896"/>
                <a:gd name="connsiteX13" fmla="*/ 291283 w 5201478"/>
                <a:gd name="connsiteY13" fmla="*/ 1138034 h 887896"/>
                <a:gd name="connsiteX14" fmla="*/ 866913 w 5201478"/>
                <a:gd name="connsiteY14" fmla="*/ 887896 h 887896"/>
                <a:gd name="connsiteX15" fmla="*/ 147986 w 5201478"/>
                <a:gd name="connsiteY15" fmla="*/ 887896 h 887896"/>
                <a:gd name="connsiteX16" fmla="*/ 0 w 5201478"/>
                <a:gd name="connsiteY16" fmla="*/ 739910 h 887896"/>
                <a:gd name="connsiteX17" fmla="*/ 0 w 5201478"/>
                <a:gd name="connsiteY17" fmla="*/ 739913 h 887896"/>
                <a:gd name="connsiteX18" fmla="*/ 0 w 5201478"/>
                <a:gd name="connsiteY18" fmla="*/ 517939 h 887896"/>
                <a:gd name="connsiteX19" fmla="*/ 0 w 5201478"/>
                <a:gd name="connsiteY19" fmla="*/ 517939 h 887896"/>
                <a:gd name="connsiteX20" fmla="*/ 0 w 5201478"/>
                <a:gd name="connsiteY20" fmla="*/ 147986 h 887896"/>
                <a:gd name="connsiteX0" fmla="*/ 0 w 5201478"/>
                <a:gd name="connsiteY0" fmla="*/ 147986 h 1138034"/>
                <a:gd name="connsiteX1" fmla="*/ 147986 w 5201478"/>
                <a:gd name="connsiteY1" fmla="*/ 0 h 1138034"/>
                <a:gd name="connsiteX2" fmla="*/ 866913 w 5201478"/>
                <a:gd name="connsiteY2" fmla="*/ 0 h 1138034"/>
                <a:gd name="connsiteX3" fmla="*/ 866913 w 5201478"/>
                <a:gd name="connsiteY3" fmla="*/ 0 h 1138034"/>
                <a:gd name="connsiteX4" fmla="*/ 2167283 w 5201478"/>
                <a:gd name="connsiteY4" fmla="*/ 0 h 1138034"/>
                <a:gd name="connsiteX5" fmla="*/ 5053492 w 5201478"/>
                <a:gd name="connsiteY5" fmla="*/ 0 h 1138034"/>
                <a:gd name="connsiteX6" fmla="*/ 5201478 w 5201478"/>
                <a:gd name="connsiteY6" fmla="*/ 147986 h 1138034"/>
                <a:gd name="connsiteX7" fmla="*/ 5201478 w 5201478"/>
                <a:gd name="connsiteY7" fmla="*/ 517939 h 1138034"/>
                <a:gd name="connsiteX8" fmla="*/ 5201478 w 5201478"/>
                <a:gd name="connsiteY8" fmla="*/ 517939 h 1138034"/>
                <a:gd name="connsiteX9" fmla="*/ 5201478 w 5201478"/>
                <a:gd name="connsiteY9" fmla="*/ 739913 h 1138034"/>
                <a:gd name="connsiteX10" fmla="*/ 5201478 w 5201478"/>
                <a:gd name="connsiteY10" fmla="*/ 739910 h 1138034"/>
                <a:gd name="connsiteX11" fmla="*/ 5053492 w 5201478"/>
                <a:gd name="connsiteY11" fmla="*/ 887896 h 1138034"/>
                <a:gd name="connsiteX12" fmla="*/ 1392030 w 5201478"/>
                <a:gd name="connsiteY12" fmla="*/ 1099930 h 1138034"/>
                <a:gd name="connsiteX13" fmla="*/ 291283 w 5201478"/>
                <a:gd name="connsiteY13" fmla="*/ 1138034 h 1138034"/>
                <a:gd name="connsiteX14" fmla="*/ 866913 w 5201478"/>
                <a:gd name="connsiteY14" fmla="*/ 887896 h 1138034"/>
                <a:gd name="connsiteX15" fmla="*/ 147986 w 5201478"/>
                <a:gd name="connsiteY15" fmla="*/ 887896 h 1138034"/>
                <a:gd name="connsiteX16" fmla="*/ 0 w 5201478"/>
                <a:gd name="connsiteY16" fmla="*/ 739910 h 1138034"/>
                <a:gd name="connsiteX17" fmla="*/ 0 w 5201478"/>
                <a:gd name="connsiteY17" fmla="*/ 739913 h 1138034"/>
                <a:gd name="connsiteX18" fmla="*/ 0 w 5201478"/>
                <a:gd name="connsiteY18" fmla="*/ 517939 h 1138034"/>
                <a:gd name="connsiteX19" fmla="*/ 0 w 5201478"/>
                <a:gd name="connsiteY19" fmla="*/ 517939 h 1138034"/>
                <a:gd name="connsiteX20" fmla="*/ 0 w 5201478"/>
                <a:gd name="connsiteY20" fmla="*/ 147986 h 1138034"/>
                <a:gd name="connsiteX0" fmla="*/ 0 w 5201478"/>
                <a:gd name="connsiteY0" fmla="*/ 147986 h 1138034"/>
                <a:gd name="connsiteX1" fmla="*/ 147986 w 5201478"/>
                <a:gd name="connsiteY1" fmla="*/ 0 h 1138034"/>
                <a:gd name="connsiteX2" fmla="*/ 866913 w 5201478"/>
                <a:gd name="connsiteY2" fmla="*/ 0 h 1138034"/>
                <a:gd name="connsiteX3" fmla="*/ 866913 w 5201478"/>
                <a:gd name="connsiteY3" fmla="*/ 0 h 1138034"/>
                <a:gd name="connsiteX4" fmla="*/ 2167283 w 5201478"/>
                <a:gd name="connsiteY4" fmla="*/ 0 h 1138034"/>
                <a:gd name="connsiteX5" fmla="*/ 5053492 w 5201478"/>
                <a:gd name="connsiteY5" fmla="*/ 0 h 1138034"/>
                <a:gd name="connsiteX6" fmla="*/ 5201478 w 5201478"/>
                <a:gd name="connsiteY6" fmla="*/ 147986 h 1138034"/>
                <a:gd name="connsiteX7" fmla="*/ 5201478 w 5201478"/>
                <a:gd name="connsiteY7" fmla="*/ 517939 h 1138034"/>
                <a:gd name="connsiteX8" fmla="*/ 5201478 w 5201478"/>
                <a:gd name="connsiteY8" fmla="*/ 517939 h 1138034"/>
                <a:gd name="connsiteX9" fmla="*/ 5201478 w 5201478"/>
                <a:gd name="connsiteY9" fmla="*/ 739913 h 1138034"/>
                <a:gd name="connsiteX10" fmla="*/ 5201478 w 5201478"/>
                <a:gd name="connsiteY10" fmla="*/ 739910 h 1138034"/>
                <a:gd name="connsiteX11" fmla="*/ 5053492 w 5201478"/>
                <a:gd name="connsiteY11" fmla="*/ 887896 h 1138034"/>
                <a:gd name="connsiteX12" fmla="*/ 1126986 w 5201478"/>
                <a:gd name="connsiteY12" fmla="*/ 861391 h 1138034"/>
                <a:gd name="connsiteX13" fmla="*/ 291283 w 5201478"/>
                <a:gd name="connsiteY13" fmla="*/ 1138034 h 1138034"/>
                <a:gd name="connsiteX14" fmla="*/ 866913 w 5201478"/>
                <a:gd name="connsiteY14" fmla="*/ 887896 h 1138034"/>
                <a:gd name="connsiteX15" fmla="*/ 147986 w 5201478"/>
                <a:gd name="connsiteY15" fmla="*/ 887896 h 1138034"/>
                <a:gd name="connsiteX16" fmla="*/ 0 w 5201478"/>
                <a:gd name="connsiteY16" fmla="*/ 739910 h 1138034"/>
                <a:gd name="connsiteX17" fmla="*/ 0 w 5201478"/>
                <a:gd name="connsiteY17" fmla="*/ 739913 h 1138034"/>
                <a:gd name="connsiteX18" fmla="*/ 0 w 5201478"/>
                <a:gd name="connsiteY18" fmla="*/ 517939 h 1138034"/>
                <a:gd name="connsiteX19" fmla="*/ 0 w 5201478"/>
                <a:gd name="connsiteY19" fmla="*/ 517939 h 1138034"/>
                <a:gd name="connsiteX20" fmla="*/ 0 w 5201478"/>
                <a:gd name="connsiteY20" fmla="*/ 147986 h 1138034"/>
                <a:gd name="connsiteX0" fmla="*/ 0 w 5201478"/>
                <a:gd name="connsiteY0" fmla="*/ 147986 h 1138034"/>
                <a:gd name="connsiteX1" fmla="*/ 147986 w 5201478"/>
                <a:gd name="connsiteY1" fmla="*/ 0 h 1138034"/>
                <a:gd name="connsiteX2" fmla="*/ 866913 w 5201478"/>
                <a:gd name="connsiteY2" fmla="*/ 0 h 1138034"/>
                <a:gd name="connsiteX3" fmla="*/ 866913 w 5201478"/>
                <a:gd name="connsiteY3" fmla="*/ 0 h 1138034"/>
                <a:gd name="connsiteX4" fmla="*/ 2167283 w 5201478"/>
                <a:gd name="connsiteY4" fmla="*/ 0 h 1138034"/>
                <a:gd name="connsiteX5" fmla="*/ 5053492 w 5201478"/>
                <a:gd name="connsiteY5" fmla="*/ 0 h 1138034"/>
                <a:gd name="connsiteX6" fmla="*/ 5201478 w 5201478"/>
                <a:gd name="connsiteY6" fmla="*/ 147986 h 1138034"/>
                <a:gd name="connsiteX7" fmla="*/ 5201478 w 5201478"/>
                <a:gd name="connsiteY7" fmla="*/ 517939 h 1138034"/>
                <a:gd name="connsiteX8" fmla="*/ 5201478 w 5201478"/>
                <a:gd name="connsiteY8" fmla="*/ 517939 h 1138034"/>
                <a:gd name="connsiteX9" fmla="*/ 5201478 w 5201478"/>
                <a:gd name="connsiteY9" fmla="*/ 739913 h 1138034"/>
                <a:gd name="connsiteX10" fmla="*/ 5201478 w 5201478"/>
                <a:gd name="connsiteY10" fmla="*/ 739910 h 1138034"/>
                <a:gd name="connsiteX11" fmla="*/ 5053492 w 5201478"/>
                <a:gd name="connsiteY11" fmla="*/ 887896 h 1138034"/>
                <a:gd name="connsiteX12" fmla="*/ 1126986 w 5201478"/>
                <a:gd name="connsiteY12" fmla="*/ 861391 h 1138034"/>
                <a:gd name="connsiteX13" fmla="*/ 291283 w 5201478"/>
                <a:gd name="connsiteY13" fmla="*/ 1138034 h 1138034"/>
                <a:gd name="connsiteX14" fmla="*/ 210930 w 5201478"/>
                <a:gd name="connsiteY14" fmla="*/ 894522 h 1138034"/>
                <a:gd name="connsiteX15" fmla="*/ 147986 w 5201478"/>
                <a:gd name="connsiteY15" fmla="*/ 887896 h 1138034"/>
                <a:gd name="connsiteX16" fmla="*/ 0 w 5201478"/>
                <a:gd name="connsiteY16" fmla="*/ 739910 h 1138034"/>
                <a:gd name="connsiteX17" fmla="*/ 0 w 5201478"/>
                <a:gd name="connsiteY17" fmla="*/ 739913 h 1138034"/>
                <a:gd name="connsiteX18" fmla="*/ 0 w 5201478"/>
                <a:gd name="connsiteY18" fmla="*/ 517939 h 1138034"/>
                <a:gd name="connsiteX19" fmla="*/ 0 w 5201478"/>
                <a:gd name="connsiteY19" fmla="*/ 517939 h 1138034"/>
                <a:gd name="connsiteX20" fmla="*/ 0 w 5201478"/>
                <a:gd name="connsiteY20" fmla="*/ 147986 h 1138034"/>
                <a:gd name="connsiteX0" fmla="*/ 0 w 5201478"/>
                <a:gd name="connsiteY0" fmla="*/ 147986 h 1138034"/>
                <a:gd name="connsiteX1" fmla="*/ 147986 w 5201478"/>
                <a:gd name="connsiteY1" fmla="*/ 0 h 1138034"/>
                <a:gd name="connsiteX2" fmla="*/ 866913 w 5201478"/>
                <a:gd name="connsiteY2" fmla="*/ 0 h 1138034"/>
                <a:gd name="connsiteX3" fmla="*/ 866913 w 5201478"/>
                <a:gd name="connsiteY3" fmla="*/ 0 h 1138034"/>
                <a:gd name="connsiteX4" fmla="*/ 2167283 w 5201478"/>
                <a:gd name="connsiteY4" fmla="*/ 0 h 1138034"/>
                <a:gd name="connsiteX5" fmla="*/ 5053492 w 5201478"/>
                <a:gd name="connsiteY5" fmla="*/ 0 h 1138034"/>
                <a:gd name="connsiteX6" fmla="*/ 5201478 w 5201478"/>
                <a:gd name="connsiteY6" fmla="*/ 147986 h 1138034"/>
                <a:gd name="connsiteX7" fmla="*/ 5201478 w 5201478"/>
                <a:gd name="connsiteY7" fmla="*/ 517939 h 1138034"/>
                <a:gd name="connsiteX8" fmla="*/ 5201478 w 5201478"/>
                <a:gd name="connsiteY8" fmla="*/ 517939 h 1138034"/>
                <a:gd name="connsiteX9" fmla="*/ 5201478 w 5201478"/>
                <a:gd name="connsiteY9" fmla="*/ 739913 h 1138034"/>
                <a:gd name="connsiteX10" fmla="*/ 5201478 w 5201478"/>
                <a:gd name="connsiteY10" fmla="*/ 739910 h 1138034"/>
                <a:gd name="connsiteX11" fmla="*/ 5053492 w 5201478"/>
                <a:gd name="connsiteY11" fmla="*/ 887896 h 1138034"/>
                <a:gd name="connsiteX12" fmla="*/ 1126986 w 5201478"/>
                <a:gd name="connsiteY12" fmla="*/ 861391 h 1138034"/>
                <a:gd name="connsiteX13" fmla="*/ 291283 w 5201478"/>
                <a:gd name="connsiteY13" fmla="*/ 1138034 h 1138034"/>
                <a:gd name="connsiteX14" fmla="*/ 296655 w 5201478"/>
                <a:gd name="connsiteY14" fmla="*/ 907222 h 1138034"/>
                <a:gd name="connsiteX15" fmla="*/ 147986 w 5201478"/>
                <a:gd name="connsiteY15" fmla="*/ 887896 h 1138034"/>
                <a:gd name="connsiteX16" fmla="*/ 0 w 5201478"/>
                <a:gd name="connsiteY16" fmla="*/ 739910 h 1138034"/>
                <a:gd name="connsiteX17" fmla="*/ 0 w 5201478"/>
                <a:gd name="connsiteY17" fmla="*/ 739913 h 1138034"/>
                <a:gd name="connsiteX18" fmla="*/ 0 w 5201478"/>
                <a:gd name="connsiteY18" fmla="*/ 517939 h 1138034"/>
                <a:gd name="connsiteX19" fmla="*/ 0 w 5201478"/>
                <a:gd name="connsiteY19" fmla="*/ 517939 h 1138034"/>
                <a:gd name="connsiteX20" fmla="*/ 0 w 5201478"/>
                <a:gd name="connsiteY20" fmla="*/ 147986 h 1138034"/>
                <a:gd name="connsiteX0" fmla="*/ 0 w 5201478"/>
                <a:gd name="connsiteY0" fmla="*/ 147986 h 1115809"/>
                <a:gd name="connsiteX1" fmla="*/ 147986 w 5201478"/>
                <a:gd name="connsiteY1" fmla="*/ 0 h 1115809"/>
                <a:gd name="connsiteX2" fmla="*/ 866913 w 5201478"/>
                <a:gd name="connsiteY2" fmla="*/ 0 h 1115809"/>
                <a:gd name="connsiteX3" fmla="*/ 866913 w 5201478"/>
                <a:gd name="connsiteY3" fmla="*/ 0 h 1115809"/>
                <a:gd name="connsiteX4" fmla="*/ 2167283 w 5201478"/>
                <a:gd name="connsiteY4" fmla="*/ 0 h 1115809"/>
                <a:gd name="connsiteX5" fmla="*/ 5053492 w 5201478"/>
                <a:gd name="connsiteY5" fmla="*/ 0 h 1115809"/>
                <a:gd name="connsiteX6" fmla="*/ 5201478 w 5201478"/>
                <a:gd name="connsiteY6" fmla="*/ 147986 h 1115809"/>
                <a:gd name="connsiteX7" fmla="*/ 5201478 w 5201478"/>
                <a:gd name="connsiteY7" fmla="*/ 517939 h 1115809"/>
                <a:gd name="connsiteX8" fmla="*/ 5201478 w 5201478"/>
                <a:gd name="connsiteY8" fmla="*/ 517939 h 1115809"/>
                <a:gd name="connsiteX9" fmla="*/ 5201478 w 5201478"/>
                <a:gd name="connsiteY9" fmla="*/ 739913 h 1115809"/>
                <a:gd name="connsiteX10" fmla="*/ 5201478 w 5201478"/>
                <a:gd name="connsiteY10" fmla="*/ 739910 h 1115809"/>
                <a:gd name="connsiteX11" fmla="*/ 5053492 w 5201478"/>
                <a:gd name="connsiteY11" fmla="*/ 887896 h 1115809"/>
                <a:gd name="connsiteX12" fmla="*/ 1126986 w 5201478"/>
                <a:gd name="connsiteY12" fmla="*/ 861391 h 1115809"/>
                <a:gd name="connsiteX13" fmla="*/ 469083 w 5201478"/>
                <a:gd name="connsiteY13" fmla="*/ 1115809 h 1115809"/>
                <a:gd name="connsiteX14" fmla="*/ 296655 w 5201478"/>
                <a:gd name="connsiteY14" fmla="*/ 907222 h 1115809"/>
                <a:gd name="connsiteX15" fmla="*/ 147986 w 5201478"/>
                <a:gd name="connsiteY15" fmla="*/ 887896 h 1115809"/>
                <a:gd name="connsiteX16" fmla="*/ 0 w 5201478"/>
                <a:gd name="connsiteY16" fmla="*/ 739910 h 1115809"/>
                <a:gd name="connsiteX17" fmla="*/ 0 w 5201478"/>
                <a:gd name="connsiteY17" fmla="*/ 739913 h 1115809"/>
                <a:gd name="connsiteX18" fmla="*/ 0 w 5201478"/>
                <a:gd name="connsiteY18" fmla="*/ 517939 h 1115809"/>
                <a:gd name="connsiteX19" fmla="*/ 0 w 5201478"/>
                <a:gd name="connsiteY19" fmla="*/ 517939 h 1115809"/>
                <a:gd name="connsiteX20" fmla="*/ 0 w 5201478"/>
                <a:gd name="connsiteY20" fmla="*/ 147986 h 1115809"/>
                <a:gd name="connsiteX0" fmla="*/ 0 w 5201478"/>
                <a:gd name="connsiteY0" fmla="*/ 147986 h 907222"/>
                <a:gd name="connsiteX1" fmla="*/ 147986 w 5201478"/>
                <a:gd name="connsiteY1" fmla="*/ 0 h 907222"/>
                <a:gd name="connsiteX2" fmla="*/ 866913 w 5201478"/>
                <a:gd name="connsiteY2" fmla="*/ 0 h 907222"/>
                <a:gd name="connsiteX3" fmla="*/ 866913 w 5201478"/>
                <a:gd name="connsiteY3" fmla="*/ 0 h 907222"/>
                <a:gd name="connsiteX4" fmla="*/ 2167283 w 5201478"/>
                <a:gd name="connsiteY4" fmla="*/ 0 h 907222"/>
                <a:gd name="connsiteX5" fmla="*/ 5053492 w 5201478"/>
                <a:gd name="connsiteY5" fmla="*/ 0 h 907222"/>
                <a:gd name="connsiteX6" fmla="*/ 5201478 w 5201478"/>
                <a:gd name="connsiteY6" fmla="*/ 147986 h 907222"/>
                <a:gd name="connsiteX7" fmla="*/ 5201478 w 5201478"/>
                <a:gd name="connsiteY7" fmla="*/ 517939 h 907222"/>
                <a:gd name="connsiteX8" fmla="*/ 5201478 w 5201478"/>
                <a:gd name="connsiteY8" fmla="*/ 517939 h 907222"/>
                <a:gd name="connsiteX9" fmla="*/ 5201478 w 5201478"/>
                <a:gd name="connsiteY9" fmla="*/ 739913 h 907222"/>
                <a:gd name="connsiteX10" fmla="*/ 5201478 w 5201478"/>
                <a:gd name="connsiteY10" fmla="*/ 739910 h 907222"/>
                <a:gd name="connsiteX11" fmla="*/ 5053492 w 5201478"/>
                <a:gd name="connsiteY11" fmla="*/ 887896 h 907222"/>
                <a:gd name="connsiteX12" fmla="*/ 1126986 w 5201478"/>
                <a:gd name="connsiteY12" fmla="*/ 861391 h 907222"/>
                <a:gd name="connsiteX13" fmla="*/ 296655 w 5201478"/>
                <a:gd name="connsiteY13" fmla="*/ 907222 h 907222"/>
                <a:gd name="connsiteX14" fmla="*/ 147986 w 5201478"/>
                <a:gd name="connsiteY14" fmla="*/ 887896 h 907222"/>
                <a:gd name="connsiteX15" fmla="*/ 0 w 5201478"/>
                <a:gd name="connsiteY15" fmla="*/ 739910 h 907222"/>
                <a:gd name="connsiteX16" fmla="*/ 0 w 5201478"/>
                <a:gd name="connsiteY16" fmla="*/ 739913 h 907222"/>
                <a:gd name="connsiteX17" fmla="*/ 0 w 5201478"/>
                <a:gd name="connsiteY17" fmla="*/ 517939 h 907222"/>
                <a:gd name="connsiteX18" fmla="*/ 0 w 5201478"/>
                <a:gd name="connsiteY18" fmla="*/ 517939 h 907222"/>
                <a:gd name="connsiteX19" fmla="*/ 0 w 5201478"/>
                <a:gd name="connsiteY19" fmla="*/ 147986 h 907222"/>
                <a:gd name="connsiteX0" fmla="*/ 0 w 5201478"/>
                <a:gd name="connsiteY0" fmla="*/ 147986 h 887896"/>
                <a:gd name="connsiteX1" fmla="*/ 147986 w 5201478"/>
                <a:gd name="connsiteY1" fmla="*/ 0 h 887896"/>
                <a:gd name="connsiteX2" fmla="*/ 866913 w 5201478"/>
                <a:gd name="connsiteY2" fmla="*/ 0 h 887896"/>
                <a:gd name="connsiteX3" fmla="*/ 866913 w 5201478"/>
                <a:gd name="connsiteY3" fmla="*/ 0 h 887896"/>
                <a:gd name="connsiteX4" fmla="*/ 2167283 w 5201478"/>
                <a:gd name="connsiteY4" fmla="*/ 0 h 887896"/>
                <a:gd name="connsiteX5" fmla="*/ 5053492 w 5201478"/>
                <a:gd name="connsiteY5" fmla="*/ 0 h 887896"/>
                <a:gd name="connsiteX6" fmla="*/ 5201478 w 5201478"/>
                <a:gd name="connsiteY6" fmla="*/ 147986 h 887896"/>
                <a:gd name="connsiteX7" fmla="*/ 5201478 w 5201478"/>
                <a:gd name="connsiteY7" fmla="*/ 517939 h 887896"/>
                <a:gd name="connsiteX8" fmla="*/ 5201478 w 5201478"/>
                <a:gd name="connsiteY8" fmla="*/ 517939 h 887896"/>
                <a:gd name="connsiteX9" fmla="*/ 5201478 w 5201478"/>
                <a:gd name="connsiteY9" fmla="*/ 739913 h 887896"/>
                <a:gd name="connsiteX10" fmla="*/ 5201478 w 5201478"/>
                <a:gd name="connsiteY10" fmla="*/ 739910 h 887896"/>
                <a:gd name="connsiteX11" fmla="*/ 5053492 w 5201478"/>
                <a:gd name="connsiteY11" fmla="*/ 887896 h 887896"/>
                <a:gd name="connsiteX12" fmla="*/ 1126986 w 5201478"/>
                <a:gd name="connsiteY12" fmla="*/ 861391 h 887896"/>
                <a:gd name="connsiteX13" fmla="*/ 147986 w 5201478"/>
                <a:gd name="connsiteY13" fmla="*/ 887896 h 887896"/>
                <a:gd name="connsiteX14" fmla="*/ 0 w 5201478"/>
                <a:gd name="connsiteY14" fmla="*/ 739910 h 887896"/>
                <a:gd name="connsiteX15" fmla="*/ 0 w 5201478"/>
                <a:gd name="connsiteY15" fmla="*/ 739913 h 887896"/>
                <a:gd name="connsiteX16" fmla="*/ 0 w 5201478"/>
                <a:gd name="connsiteY16" fmla="*/ 517939 h 887896"/>
                <a:gd name="connsiteX17" fmla="*/ 0 w 5201478"/>
                <a:gd name="connsiteY17" fmla="*/ 517939 h 887896"/>
                <a:gd name="connsiteX18" fmla="*/ 0 w 5201478"/>
                <a:gd name="connsiteY18" fmla="*/ 147986 h 887896"/>
                <a:gd name="connsiteX0" fmla="*/ 615950 w 5817428"/>
                <a:gd name="connsiteY0" fmla="*/ 147986 h 895488"/>
                <a:gd name="connsiteX1" fmla="*/ 763936 w 5817428"/>
                <a:gd name="connsiteY1" fmla="*/ 0 h 895488"/>
                <a:gd name="connsiteX2" fmla="*/ 1482863 w 5817428"/>
                <a:gd name="connsiteY2" fmla="*/ 0 h 895488"/>
                <a:gd name="connsiteX3" fmla="*/ 1482863 w 5817428"/>
                <a:gd name="connsiteY3" fmla="*/ 0 h 895488"/>
                <a:gd name="connsiteX4" fmla="*/ 2783233 w 5817428"/>
                <a:gd name="connsiteY4" fmla="*/ 0 h 895488"/>
                <a:gd name="connsiteX5" fmla="*/ 5669442 w 5817428"/>
                <a:gd name="connsiteY5" fmla="*/ 0 h 895488"/>
                <a:gd name="connsiteX6" fmla="*/ 5817428 w 5817428"/>
                <a:gd name="connsiteY6" fmla="*/ 147986 h 895488"/>
                <a:gd name="connsiteX7" fmla="*/ 5817428 w 5817428"/>
                <a:gd name="connsiteY7" fmla="*/ 517939 h 895488"/>
                <a:gd name="connsiteX8" fmla="*/ 5817428 w 5817428"/>
                <a:gd name="connsiteY8" fmla="*/ 517939 h 895488"/>
                <a:gd name="connsiteX9" fmla="*/ 5817428 w 5817428"/>
                <a:gd name="connsiteY9" fmla="*/ 739913 h 895488"/>
                <a:gd name="connsiteX10" fmla="*/ 5817428 w 5817428"/>
                <a:gd name="connsiteY10" fmla="*/ 739910 h 895488"/>
                <a:gd name="connsiteX11" fmla="*/ 5669442 w 5817428"/>
                <a:gd name="connsiteY11" fmla="*/ 887896 h 895488"/>
                <a:gd name="connsiteX12" fmla="*/ 1742936 w 5817428"/>
                <a:gd name="connsiteY12" fmla="*/ 861391 h 895488"/>
                <a:gd name="connsiteX13" fmla="*/ 763936 w 5817428"/>
                <a:gd name="connsiteY13" fmla="*/ 887896 h 895488"/>
                <a:gd name="connsiteX14" fmla="*/ 615950 w 5817428"/>
                <a:gd name="connsiteY14" fmla="*/ 739910 h 895488"/>
                <a:gd name="connsiteX15" fmla="*/ 0 w 5817428"/>
                <a:gd name="connsiteY15" fmla="*/ 895488 h 895488"/>
                <a:gd name="connsiteX16" fmla="*/ 615950 w 5817428"/>
                <a:gd name="connsiteY16" fmla="*/ 517939 h 895488"/>
                <a:gd name="connsiteX17" fmla="*/ 615950 w 5817428"/>
                <a:gd name="connsiteY17" fmla="*/ 517939 h 895488"/>
                <a:gd name="connsiteX18" fmla="*/ 615950 w 5817428"/>
                <a:gd name="connsiteY18" fmla="*/ 147986 h 895488"/>
                <a:gd name="connsiteX0" fmla="*/ 1017399 w 6218877"/>
                <a:gd name="connsiteY0" fmla="*/ 147986 h 997088"/>
                <a:gd name="connsiteX1" fmla="*/ 1165385 w 6218877"/>
                <a:gd name="connsiteY1" fmla="*/ 0 h 997088"/>
                <a:gd name="connsiteX2" fmla="*/ 1884312 w 6218877"/>
                <a:gd name="connsiteY2" fmla="*/ 0 h 997088"/>
                <a:gd name="connsiteX3" fmla="*/ 1884312 w 6218877"/>
                <a:gd name="connsiteY3" fmla="*/ 0 h 997088"/>
                <a:gd name="connsiteX4" fmla="*/ 3184682 w 6218877"/>
                <a:gd name="connsiteY4" fmla="*/ 0 h 997088"/>
                <a:gd name="connsiteX5" fmla="*/ 6070891 w 6218877"/>
                <a:gd name="connsiteY5" fmla="*/ 0 h 997088"/>
                <a:gd name="connsiteX6" fmla="*/ 6218877 w 6218877"/>
                <a:gd name="connsiteY6" fmla="*/ 147986 h 997088"/>
                <a:gd name="connsiteX7" fmla="*/ 6218877 w 6218877"/>
                <a:gd name="connsiteY7" fmla="*/ 517939 h 997088"/>
                <a:gd name="connsiteX8" fmla="*/ 6218877 w 6218877"/>
                <a:gd name="connsiteY8" fmla="*/ 517939 h 997088"/>
                <a:gd name="connsiteX9" fmla="*/ 6218877 w 6218877"/>
                <a:gd name="connsiteY9" fmla="*/ 739913 h 997088"/>
                <a:gd name="connsiteX10" fmla="*/ 6218877 w 6218877"/>
                <a:gd name="connsiteY10" fmla="*/ 739910 h 997088"/>
                <a:gd name="connsiteX11" fmla="*/ 6070891 w 6218877"/>
                <a:gd name="connsiteY11" fmla="*/ 887896 h 997088"/>
                <a:gd name="connsiteX12" fmla="*/ 2144385 w 6218877"/>
                <a:gd name="connsiteY12" fmla="*/ 861391 h 997088"/>
                <a:gd name="connsiteX13" fmla="*/ 1165385 w 6218877"/>
                <a:gd name="connsiteY13" fmla="*/ 887896 h 997088"/>
                <a:gd name="connsiteX14" fmla="*/ 1017399 w 6218877"/>
                <a:gd name="connsiteY14" fmla="*/ 739910 h 997088"/>
                <a:gd name="connsiteX15" fmla="*/ 0 w 6218877"/>
                <a:gd name="connsiteY15" fmla="*/ 997088 h 997088"/>
                <a:gd name="connsiteX16" fmla="*/ 1017399 w 6218877"/>
                <a:gd name="connsiteY16" fmla="*/ 517939 h 997088"/>
                <a:gd name="connsiteX17" fmla="*/ 1017399 w 6218877"/>
                <a:gd name="connsiteY17" fmla="*/ 517939 h 997088"/>
                <a:gd name="connsiteX18" fmla="*/ 1017399 w 6218877"/>
                <a:gd name="connsiteY18" fmla="*/ 147986 h 99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218877" h="997088">
                  <a:moveTo>
                    <a:pt x="1017399" y="147986"/>
                  </a:moveTo>
                  <a:cubicBezTo>
                    <a:pt x="1017399" y="66256"/>
                    <a:pt x="1083655" y="0"/>
                    <a:pt x="1165385" y="0"/>
                  </a:cubicBezTo>
                  <a:lnTo>
                    <a:pt x="1884312" y="0"/>
                  </a:lnTo>
                  <a:lnTo>
                    <a:pt x="1884312" y="0"/>
                  </a:lnTo>
                  <a:lnTo>
                    <a:pt x="3184682" y="0"/>
                  </a:lnTo>
                  <a:lnTo>
                    <a:pt x="6070891" y="0"/>
                  </a:lnTo>
                  <a:cubicBezTo>
                    <a:pt x="6152621" y="0"/>
                    <a:pt x="6218877" y="66256"/>
                    <a:pt x="6218877" y="147986"/>
                  </a:cubicBezTo>
                  <a:lnTo>
                    <a:pt x="6218877" y="517939"/>
                  </a:lnTo>
                  <a:lnTo>
                    <a:pt x="6218877" y="517939"/>
                  </a:lnTo>
                  <a:lnTo>
                    <a:pt x="6218877" y="739913"/>
                  </a:lnTo>
                  <a:lnTo>
                    <a:pt x="6218877" y="739910"/>
                  </a:lnTo>
                  <a:cubicBezTo>
                    <a:pt x="6218877" y="821640"/>
                    <a:pt x="6152621" y="887896"/>
                    <a:pt x="6070891" y="887896"/>
                  </a:cubicBezTo>
                  <a:lnTo>
                    <a:pt x="2144385" y="861391"/>
                  </a:lnTo>
                  <a:lnTo>
                    <a:pt x="1165385" y="887896"/>
                  </a:lnTo>
                  <a:cubicBezTo>
                    <a:pt x="1083655" y="887896"/>
                    <a:pt x="1017399" y="821640"/>
                    <a:pt x="1017399" y="739910"/>
                  </a:cubicBezTo>
                  <a:lnTo>
                    <a:pt x="0" y="997088"/>
                  </a:lnTo>
                  <a:lnTo>
                    <a:pt x="1017399" y="517939"/>
                  </a:lnTo>
                  <a:lnTo>
                    <a:pt x="1017399" y="517939"/>
                  </a:lnTo>
                  <a:lnTo>
                    <a:pt x="1017399" y="147986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1134956" y="4731939"/>
              <a:ext cx="20313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帮我提取几个序列？</a:t>
              </a:r>
            </a:p>
          </p:txBody>
        </p:sp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393" y="4780829"/>
              <a:ext cx="595054" cy="59505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B0197191-C0AC-229A-B6A9-45BD623F9D94}"/>
              </a:ext>
            </a:extLst>
          </p:cNvPr>
          <p:cNvCxnSpPr>
            <a:cxnSpLocks/>
          </p:cNvCxnSpPr>
          <p:nvPr/>
        </p:nvCxnSpPr>
        <p:spPr>
          <a:xfrm>
            <a:off x="0" y="1004064"/>
            <a:ext cx="12192000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1190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8E1B30E-EB2E-C1EE-51BD-58880C957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04063"/>
          </a:xfrm>
        </p:spPr>
        <p:txBody>
          <a:bodyPr/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多数软件关注上游数据分析（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2015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年）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98161B7A-DCE5-6353-EF60-F707E52EF81B}"/>
              </a:ext>
            </a:extLst>
          </p:cNvPr>
          <p:cNvCxnSpPr>
            <a:cxnSpLocks/>
          </p:cNvCxnSpPr>
          <p:nvPr/>
        </p:nvCxnSpPr>
        <p:spPr>
          <a:xfrm>
            <a:off x="0" y="1004063"/>
            <a:ext cx="12192000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" name="组合 1">
            <a:extLst>
              <a:ext uri="{FF2B5EF4-FFF2-40B4-BE49-F238E27FC236}">
                <a16:creationId xmlns:a16="http://schemas.microsoft.com/office/drawing/2014/main" id="{7FE563B3-B1D9-BD5E-074F-7F7A5F415725}"/>
              </a:ext>
            </a:extLst>
          </p:cNvPr>
          <p:cNvGrpSpPr/>
          <p:nvPr/>
        </p:nvGrpSpPr>
        <p:grpSpPr>
          <a:xfrm>
            <a:off x="1652585" y="1406127"/>
            <a:ext cx="8952762" cy="5056318"/>
            <a:chOff x="1652585" y="1406126"/>
            <a:chExt cx="8362952" cy="4723206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4E05084-D17F-C202-AF78-C7FFA2098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2585" y="1406126"/>
              <a:ext cx="8362952" cy="4704160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4FCA6C18-57B6-F5CE-3C7B-C17DF03B6B4C}"/>
                </a:ext>
              </a:extLst>
            </p:cNvPr>
            <p:cNvSpPr txBox="1"/>
            <p:nvPr/>
          </p:nvSpPr>
          <p:spPr>
            <a:xfrm>
              <a:off x="2080931" y="1851166"/>
              <a:ext cx="2089168" cy="661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000" dirty="0">
                  <a:solidFill>
                    <a:srgbClr val="00B0F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软件开发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5BB23628-EBF3-A219-EAA4-423871676FC3}"/>
                </a:ext>
              </a:extLst>
            </p:cNvPr>
            <p:cNvSpPr txBox="1"/>
            <p:nvPr/>
          </p:nvSpPr>
          <p:spPr>
            <a:xfrm>
              <a:off x="6903906" y="5230288"/>
              <a:ext cx="3047502" cy="661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000" dirty="0">
                  <a:solidFill>
                    <a:srgbClr val="00B0F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数据挖掘需求</a:t>
              </a:r>
              <a:endParaRPr lang="en-US" altLang="zh-CN" sz="40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D6DED762-D616-7F49-38B0-2298D0585DA2}"/>
                </a:ext>
              </a:extLst>
            </p:cNvPr>
            <p:cNvSpPr/>
            <p:nvPr/>
          </p:nvSpPr>
          <p:spPr>
            <a:xfrm>
              <a:off x="4081459" y="1481137"/>
              <a:ext cx="4624388" cy="4629150"/>
            </a:xfrm>
            <a:custGeom>
              <a:avLst/>
              <a:gdLst>
                <a:gd name="connsiteX0" fmla="*/ 4624388 w 4624388"/>
                <a:gd name="connsiteY0" fmla="*/ 0 h 4629150"/>
                <a:gd name="connsiteX1" fmla="*/ 4605338 w 4624388"/>
                <a:gd name="connsiteY1" fmla="*/ 166687 h 4629150"/>
                <a:gd name="connsiteX2" fmla="*/ 4448175 w 4624388"/>
                <a:gd name="connsiteY2" fmla="*/ 414337 h 4629150"/>
                <a:gd name="connsiteX3" fmla="*/ 4243388 w 4624388"/>
                <a:gd name="connsiteY3" fmla="*/ 614362 h 4629150"/>
                <a:gd name="connsiteX4" fmla="*/ 3962400 w 4624388"/>
                <a:gd name="connsiteY4" fmla="*/ 781050 h 4629150"/>
                <a:gd name="connsiteX5" fmla="*/ 3681413 w 4624388"/>
                <a:gd name="connsiteY5" fmla="*/ 1000125 h 4629150"/>
                <a:gd name="connsiteX6" fmla="*/ 3462338 w 4624388"/>
                <a:gd name="connsiteY6" fmla="*/ 1257300 h 4629150"/>
                <a:gd name="connsiteX7" fmla="*/ 3400425 w 4624388"/>
                <a:gd name="connsiteY7" fmla="*/ 1371600 h 4629150"/>
                <a:gd name="connsiteX8" fmla="*/ 3362325 w 4624388"/>
                <a:gd name="connsiteY8" fmla="*/ 1514475 h 4629150"/>
                <a:gd name="connsiteX9" fmla="*/ 3314700 w 4624388"/>
                <a:gd name="connsiteY9" fmla="*/ 1766887 h 4629150"/>
                <a:gd name="connsiteX10" fmla="*/ 3152775 w 4624388"/>
                <a:gd name="connsiteY10" fmla="*/ 2019300 h 4629150"/>
                <a:gd name="connsiteX11" fmla="*/ 3014663 w 4624388"/>
                <a:gd name="connsiteY11" fmla="*/ 2176462 h 4629150"/>
                <a:gd name="connsiteX12" fmla="*/ 2543175 w 4624388"/>
                <a:gd name="connsiteY12" fmla="*/ 2438400 h 4629150"/>
                <a:gd name="connsiteX13" fmla="*/ 2357438 w 4624388"/>
                <a:gd name="connsiteY13" fmla="*/ 2557462 h 4629150"/>
                <a:gd name="connsiteX14" fmla="*/ 2019300 w 4624388"/>
                <a:gd name="connsiteY14" fmla="*/ 2862262 h 4629150"/>
                <a:gd name="connsiteX15" fmla="*/ 1914525 w 4624388"/>
                <a:gd name="connsiteY15" fmla="*/ 3019425 h 4629150"/>
                <a:gd name="connsiteX16" fmla="*/ 1890713 w 4624388"/>
                <a:gd name="connsiteY16" fmla="*/ 3119437 h 4629150"/>
                <a:gd name="connsiteX17" fmla="*/ 1847850 w 4624388"/>
                <a:gd name="connsiteY17" fmla="*/ 3305175 h 4629150"/>
                <a:gd name="connsiteX18" fmla="*/ 1504950 w 4624388"/>
                <a:gd name="connsiteY18" fmla="*/ 3643312 h 4629150"/>
                <a:gd name="connsiteX19" fmla="*/ 1076325 w 4624388"/>
                <a:gd name="connsiteY19" fmla="*/ 3881437 h 4629150"/>
                <a:gd name="connsiteX20" fmla="*/ 923925 w 4624388"/>
                <a:gd name="connsiteY20" fmla="*/ 3962400 h 4629150"/>
                <a:gd name="connsiteX21" fmla="*/ 733425 w 4624388"/>
                <a:gd name="connsiteY21" fmla="*/ 4071937 h 4629150"/>
                <a:gd name="connsiteX22" fmla="*/ 385763 w 4624388"/>
                <a:gd name="connsiteY22" fmla="*/ 4257675 h 4629150"/>
                <a:gd name="connsiteX23" fmla="*/ 200025 w 4624388"/>
                <a:gd name="connsiteY23" fmla="*/ 4405312 h 4629150"/>
                <a:gd name="connsiteX24" fmla="*/ 85725 w 4624388"/>
                <a:gd name="connsiteY24" fmla="*/ 4529137 h 4629150"/>
                <a:gd name="connsiteX25" fmla="*/ 47625 w 4624388"/>
                <a:gd name="connsiteY25" fmla="*/ 4567237 h 4629150"/>
                <a:gd name="connsiteX26" fmla="*/ 23813 w 4624388"/>
                <a:gd name="connsiteY26" fmla="*/ 4591050 h 4629150"/>
                <a:gd name="connsiteX27" fmla="*/ 14288 w 4624388"/>
                <a:gd name="connsiteY27" fmla="*/ 4605337 h 4629150"/>
                <a:gd name="connsiteX28" fmla="*/ 0 w 4624388"/>
                <a:gd name="connsiteY28" fmla="*/ 4629150 h 462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624388" h="4629150">
                  <a:moveTo>
                    <a:pt x="4624388" y="0"/>
                  </a:moveTo>
                  <a:cubicBezTo>
                    <a:pt x="4618038" y="55562"/>
                    <a:pt x="4621254" y="113076"/>
                    <a:pt x="4605338" y="166687"/>
                  </a:cubicBezTo>
                  <a:cubicBezTo>
                    <a:pt x="4579439" y="253926"/>
                    <a:pt x="4506054" y="346329"/>
                    <a:pt x="4448175" y="414337"/>
                  </a:cubicBezTo>
                  <a:cubicBezTo>
                    <a:pt x="4398046" y="473238"/>
                    <a:pt x="4311014" y="569560"/>
                    <a:pt x="4243388" y="614362"/>
                  </a:cubicBezTo>
                  <a:cubicBezTo>
                    <a:pt x="4152601" y="674509"/>
                    <a:pt x="4049523" y="715708"/>
                    <a:pt x="3962400" y="781050"/>
                  </a:cubicBezTo>
                  <a:cubicBezTo>
                    <a:pt x="3910282" y="820138"/>
                    <a:pt x="3741796" y="942311"/>
                    <a:pt x="3681413" y="1000125"/>
                  </a:cubicBezTo>
                  <a:cubicBezTo>
                    <a:pt x="3621024" y="1057945"/>
                    <a:pt x="3508976" y="1188009"/>
                    <a:pt x="3462338" y="1257300"/>
                  </a:cubicBezTo>
                  <a:cubicBezTo>
                    <a:pt x="3438143" y="1293246"/>
                    <a:pt x="3421063" y="1333500"/>
                    <a:pt x="3400425" y="1371600"/>
                  </a:cubicBezTo>
                  <a:cubicBezTo>
                    <a:pt x="3387725" y="1419225"/>
                    <a:pt x="3372341" y="1466214"/>
                    <a:pt x="3362325" y="1514475"/>
                  </a:cubicBezTo>
                  <a:cubicBezTo>
                    <a:pt x="3332923" y="1656139"/>
                    <a:pt x="3368079" y="1609891"/>
                    <a:pt x="3314700" y="1766887"/>
                  </a:cubicBezTo>
                  <a:cubicBezTo>
                    <a:pt x="3286280" y="1850476"/>
                    <a:pt x="3200045" y="1960436"/>
                    <a:pt x="3152775" y="2019300"/>
                  </a:cubicBezTo>
                  <a:cubicBezTo>
                    <a:pt x="3109108" y="2073678"/>
                    <a:pt x="3067725" y="2131204"/>
                    <a:pt x="3014663" y="2176462"/>
                  </a:cubicBezTo>
                  <a:cubicBezTo>
                    <a:pt x="2890163" y="2282653"/>
                    <a:pt x="2676199" y="2364498"/>
                    <a:pt x="2543175" y="2438400"/>
                  </a:cubicBezTo>
                  <a:cubicBezTo>
                    <a:pt x="2478889" y="2474114"/>
                    <a:pt x="2417540" y="2515083"/>
                    <a:pt x="2357438" y="2557462"/>
                  </a:cubicBezTo>
                  <a:cubicBezTo>
                    <a:pt x="2214430" y="2658301"/>
                    <a:pt x="2128938" y="2726230"/>
                    <a:pt x="2019300" y="2862262"/>
                  </a:cubicBezTo>
                  <a:cubicBezTo>
                    <a:pt x="1979790" y="2911284"/>
                    <a:pt x="1949450" y="2967037"/>
                    <a:pt x="1914525" y="3019425"/>
                  </a:cubicBezTo>
                  <a:cubicBezTo>
                    <a:pt x="1906588" y="3052762"/>
                    <a:pt x="1897254" y="3085798"/>
                    <a:pt x="1890713" y="3119437"/>
                  </a:cubicBezTo>
                  <a:cubicBezTo>
                    <a:pt x="1876749" y="3191252"/>
                    <a:pt x="1886583" y="3232179"/>
                    <a:pt x="1847850" y="3305175"/>
                  </a:cubicBezTo>
                  <a:cubicBezTo>
                    <a:pt x="1785008" y="3423607"/>
                    <a:pt x="1582563" y="3591208"/>
                    <a:pt x="1504950" y="3643312"/>
                  </a:cubicBezTo>
                  <a:cubicBezTo>
                    <a:pt x="1369250" y="3734411"/>
                    <a:pt x="1219586" y="3802761"/>
                    <a:pt x="1076325" y="3881437"/>
                  </a:cubicBezTo>
                  <a:cubicBezTo>
                    <a:pt x="1025904" y="3909127"/>
                    <a:pt x="974210" y="3934464"/>
                    <a:pt x="923925" y="3962400"/>
                  </a:cubicBezTo>
                  <a:cubicBezTo>
                    <a:pt x="859894" y="3997973"/>
                    <a:pt x="798941" y="4039179"/>
                    <a:pt x="733425" y="4071937"/>
                  </a:cubicBezTo>
                  <a:cubicBezTo>
                    <a:pt x="602003" y="4137648"/>
                    <a:pt x="506639" y="4180132"/>
                    <a:pt x="385763" y="4257675"/>
                  </a:cubicBezTo>
                  <a:cubicBezTo>
                    <a:pt x="363103" y="4272212"/>
                    <a:pt x="220674" y="4374338"/>
                    <a:pt x="200025" y="4405312"/>
                  </a:cubicBezTo>
                  <a:cubicBezTo>
                    <a:pt x="148286" y="4482922"/>
                    <a:pt x="187052" y="4431708"/>
                    <a:pt x="85725" y="4529137"/>
                  </a:cubicBezTo>
                  <a:cubicBezTo>
                    <a:pt x="72778" y="4541586"/>
                    <a:pt x="57587" y="4552293"/>
                    <a:pt x="47625" y="4567237"/>
                  </a:cubicBezTo>
                  <a:cubicBezTo>
                    <a:pt x="34925" y="4586287"/>
                    <a:pt x="42863" y="4578350"/>
                    <a:pt x="23813" y="4591050"/>
                  </a:cubicBezTo>
                  <a:cubicBezTo>
                    <a:pt x="20638" y="4595812"/>
                    <a:pt x="17322" y="4600483"/>
                    <a:pt x="14288" y="4605337"/>
                  </a:cubicBezTo>
                  <a:cubicBezTo>
                    <a:pt x="9382" y="4613187"/>
                    <a:pt x="0" y="4629150"/>
                    <a:pt x="0" y="4629150"/>
                  </a:cubicBezTo>
                </a:path>
              </a:pathLst>
            </a:custGeom>
            <a:noFill/>
            <a:ln w="7620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6BC4DC7E-5F77-C1F7-FDFE-D7B6D78B1448}"/>
                </a:ext>
              </a:extLst>
            </p:cNvPr>
            <p:cNvSpPr/>
            <p:nvPr/>
          </p:nvSpPr>
          <p:spPr>
            <a:xfrm>
              <a:off x="4391023" y="1500182"/>
              <a:ext cx="4624388" cy="4629150"/>
            </a:xfrm>
            <a:custGeom>
              <a:avLst/>
              <a:gdLst>
                <a:gd name="connsiteX0" fmla="*/ 4624388 w 4624388"/>
                <a:gd name="connsiteY0" fmla="*/ 0 h 4629150"/>
                <a:gd name="connsiteX1" fmla="*/ 4605338 w 4624388"/>
                <a:gd name="connsiteY1" fmla="*/ 166687 h 4629150"/>
                <a:gd name="connsiteX2" fmla="*/ 4448175 w 4624388"/>
                <a:gd name="connsiteY2" fmla="*/ 414337 h 4629150"/>
                <a:gd name="connsiteX3" fmla="*/ 4243388 w 4624388"/>
                <a:gd name="connsiteY3" fmla="*/ 614362 h 4629150"/>
                <a:gd name="connsiteX4" fmla="*/ 3962400 w 4624388"/>
                <a:gd name="connsiteY4" fmla="*/ 781050 h 4629150"/>
                <a:gd name="connsiteX5" fmla="*/ 3681413 w 4624388"/>
                <a:gd name="connsiteY5" fmla="*/ 1000125 h 4629150"/>
                <a:gd name="connsiteX6" fmla="*/ 3462338 w 4624388"/>
                <a:gd name="connsiteY6" fmla="*/ 1257300 h 4629150"/>
                <a:gd name="connsiteX7" fmla="*/ 3400425 w 4624388"/>
                <a:gd name="connsiteY7" fmla="*/ 1371600 h 4629150"/>
                <a:gd name="connsiteX8" fmla="*/ 3362325 w 4624388"/>
                <a:gd name="connsiteY8" fmla="*/ 1514475 h 4629150"/>
                <a:gd name="connsiteX9" fmla="*/ 3314700 w 4624388"/>
                <a:gd name="connsiteY9" fmla="*/ 1766887 h 4629150"/>
                <a:gd name="connsiteX10" fmla="*/ 3152775 w 4624388"/>
                <a:gd name="connsiteY10" fmla="*/ 2019300 h 4629150"/>
                <a:gd name="connsiteX11" fmla="*/ 3014663 w 4624388"/>
                <a:gd name="connsiteY11" fmla="*/ 2176462 h 4629150"/>
                <a:gd name="connsiteX12" fmla="*/ 2543175 w 4624388"/>
                <a:gd name="connsiteY12" fmla="*/ 2438400 h 4629150"/>
                <a:gd name="connsiteX13" fmla="*/ 2357438 w 4624388"/>
                <a:gd name="connsiteY13" fmla="*/ 2557462 h 4629150"/>
                <a:gd name="connsiteX14" fmla="*/ 2019300 w 4624388"/>
                <a:gd name="connsiteY14" fmla="*/ 2862262 h 4629150"/>
                <a:gd name="connsiteX15" fmla="*/ 1914525 w 4624388"/>
                <a:gd name="connsiteY15" fmla="*/ 3019425 h 4629150"/>
                <a:gd name="connsiteX16" fmla="*/ 1890713 w 4624388"/>
                <a:gd name="connsiteY16" fmla="*/ 3119437 h 4629150"/>
                <a:gd name="connsiteX17" fmla="*/ 1847850 w 4624388"/>
                <a:gd name="connsiteY17" fmla="*/ 3305175 h 4629150"/>
                <a:gd name="connsiteX18" fmla="*/ 1504950 w 4624388"/>
                <a:gd name="connsiteY18" fmla="*/ 3643312 h 4629150"/>
                <a:gd name="connsiteX19" fmla="*/ 1076325 w 4624388"/>
                <a:gd name="connsiteY19" fmla="*/ 3881437 h 4629150"/>
                <a:gd name="connsiteX20" fmla="*/ 923925 w 4624388"/>
                <a:gd name="connsiteY20" fmla="*/ 3962400 h 4629150"/>
                <a:gd name="connsiteX21" fmla="*/ 733425 w 4624388"/>
                <a:gd name="connsiteY21" fmla="*/ 4071937 h 4629150"/>
                <a:gd name="connsiteX22" fmla="*/ 385763 w 4624388"/>
                <a:gd name="connsiteY22" fmla="*/ 4257675 h 4629150"/>
                <a:gd name="connsiteX23" fmla="*/ 200025 w 4624388"/>
                <a:gd name="connsiteY23" fmla="*/ 4405312 h 4629150"/>
                <a:gd name="connsiteX24" fmla="*/ 85725 w 4624388"/>
                <a:gd name="connsiteY24" fmla="*/ 4529137 h 4629150"/>
                <a:gd name="connsiteX25" fmla="*/ 47625 w 4624388"/>
                <a:gd name="connsiteY25" fmla="*/ 4567237 h 4629150"/>
                <a:gd name="connsiteX26" fmla="*/ 23813 w 4624388"/>
                <a:gd name="connsiteY26" fmla="*/ 4591050 h 4629150"/>
                <a:gd name="connsiteX27" fmla="*/ 14288 w 4624388"/>
                <a:gd name="connsiteY27" fmla="*/ 4605337 h 4629150"/>
                <a:gd name="connsiteX28" fmla="*/ 0 w 4624388"/>
                <a:gd name="connsiteY28" fmla="*/ 4629150 h 462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624388" h="4629150">
                  <a:moveTo>
                    <a:pt x="4624388" y="0"/>
                  </a:moveTo>
                  <a:cubicBezTo>
                    <a:pt x="4618038" y="55562"/>
                    <a:pt x="4621254" y="113076"/>
                    <a:pt x="4605338" y="166687"/>
                  </a:cubicBezTo>
                  <a:cubicBezTo>
                    <a:pt x="4579439" y="253926"/>
                    <a:pt x="4506054" y="346329"/>
                    <a:pt x="4448175" y="414337"/>
                  </a:cubicBezTo>
                  <a:cubicBezTo>
                    <a:pt x="4398046" y="473238"/>
                    <a:pt x="4311014" y="569560"/>
                    <a:pt x="4243388" y="614362"/>
                  </a:cubicBezTo>
                  <a:cubicBezTo>
                    <a:pt x="4152601" y="674509"/>
                    <a:pt x="4049523" y="715708"/>
                    <a:pt x="3962400" y="781050"/>
                  </a:cubicBezTo>
                  <a:cubicBezTo>
                    <a:pt x="3910282" y="820138"/>
                    <a:pt x="3741796" y="942311"/>
                    <a:pt x="3681413" y="1000125"/>
                  </a:cubicBezTo>
                  <a:cubicBezTo>
                    <a:pt x="3621024" y="1057945"/>
                    <a:pt x="3508976" y="1188009"/>
                    <a:pt x="3462338" y="1257300"/>
                  </a:cubicBezTo>
                  <a:cubicBezTo>
                    <a:pt x="3438143" y="1293246"/>
                    <a:pt x="3421063" y="1333500"/>
                    <a:pt x="3400425" y="1371600"/>
                  </a:cubicBezTo>
                  <a:cubicBezTo>
                    <a:pt x="3387725" y="1419225"/>
                    <a:pt x="3372341" y="1466214"/>
                    <a:pt x="3362325" y="1514475"/>
                  </a:cubicBezTo>
                  <a:cubicBezTo>
                    <a:pt x="3332923" y="1656139"/>
                    <a:pt x="3368079" y="1609891"/>
                    <a:pt x="3314700" y="1766887"/>
                  </a:cubicBezTo>
                  <a:cubicBezTo>
                    <a:pt x="3286280" y="1850476"/>
                    <a:pt x="3200045" y="1960436"/>
                    <a:pt x="3152775" y="2019300"/>
                  </a:cubicBezTo>
                  <a:cubicBezTo>
                    <a:pt x="3109108" y="2073678"/>
                    <a:pt x="3067725" y="2131204"/>
                    <a:pt x="3014663" y="2176462"/>
                  </a:cubicBezTo>
                  <a:cubicBezTo>
                    <a:pt x="2890163" y="2282653"/>
                    <a:pt x="2676199" y="2364498"/>
                    <a:pt x="2543175" y="2438400"/>
                  </a:cubicBezTo>
                  <a:cubicBezTo>
                    <a:pt x="2478889" y="2474114"/>
                    <a:pt x="2417540" y="2515083"/>
                    <a:pt x="2357438" y="2557462"/>
                  </a:cubicBezTo>
                  <a:cubicBezTo>
                    <a:pt x="2214430" y="2658301"/>
                    <a:pt x="2128938" y="2726230"/>
                    <a:pt x="2019300" y="2862262"/>
                  </a:cubicBezTo>
                  <a:cubicBezTo>
                    <a:pt x="1979790" y="2911284"/>
                    <a:pt x="1949450" y="2967037"/>
                    <a:pt x="1914525" y="3019425"/>
                  </a:cubicBezTo>
                  <a:cubicBezTo>
                    <a:pt x="1906588" y="3052762"/>
                    <a:pt x="1897254" y="3085798"/>
                    <a:pt x="1890713" y="3119437"/>
                  </a:cubicBezTo>
                  <a:cubicBezTo>
                    <a:pt x="1876749" y="3191252"/>
                    <a:pt x="1886583" y="3232179"/>
                    <a:pt x="1847850" y="3305175"/>
                  </a:cubicBezTo>
                  <a:cubicBezTo>
                    <a:pt x="1785008" y="3423607"/>
                    <a:pt x="1582563" y="3591208"/>
                    <a:pt x="1504950" y="3643312"/>
                  </a:cubicBezTo>
                  <a:cubicBezTo>
                    <a:pt x="1369250" y="3734411"/>
                    <a:pt x="1219586" y="3802761"/>
                    <a:pt x="1076325" y="3881437"/>
                  </a:cubicBezTo>
                  <a:cubicBezTo>
                    <a:pt x="1025904" y="3909127"/>
                    <a:pt x="974210" y="3934464"/>
                    <a:pt x="923925" y="3962400"/>
                  </a:cubicBezTo>
                  <a:cubicBezTo>
                    <a:pt x="859894" y="3997973"/>
                    <a:pt x="798941" y="4039179"/>
                    <a:pt x="733425" y="4071937"/>
                  </a:cubicBezTo>
                  <a:cubicBezTo>
                    <a:pt x="602003" y="4137648"/>
                    <a:pt x="506639" y="4180132"/>
                    <a:pt x="385763" y="4257675"/>
                  </a:cubicBezTo>
                  <a:cubicBezTo>
                    <a:pt x="363103" y="4272212"/>
                    <a:pt x="220674" y="4374338"/>
                    <a:pt x="200025" y="4405312"/>
                  </a:cubicBezTo>
                  <a:cubicBezTo>
                    <a:pt x="148286" y="4482922"/>
                    <a:pt x="187052" y="4431708"/>
                    <a:pt x="85725" y="4529137"/>
                  </a:cubicBezTo>
                  <a:cubicBezTo>
                    <a:pt x="72778" y="4541586"/>
                    <a:pt x="57587" y="4552293"/>
                    <a:pt x="47625" y="4567237"/>
                  </a:cubicBezTo>
                  <a:cubicBezTo>
                    <a:pt x="34925" y="4586287"/>
                    <a:pt x="42863" y="4578350"/>
                    <a:pt x="23813" y="4591050"/>
                  </a:cubicBezTo>
                  <a:cubicBezTo>
                    <a:pt x="20638" y="4595812"/>
                    <a:pt x="17322" y="4600483"/>
                    <a:pt x="14288" y="4605337"/>
                  </a:cubicBezTo>
                  <a:cubicBezTo>
                    <a:pt x="9382" y="4613187"/>
                    <a:pt x="0" y="4629150"/>
                    <a:pt x="0" y="4629150"/>
                  </a:cubicBezTo>
                </a:path>
              </a:pathLst>
            </a:custGeom>
            <a:noFill/>
            <a:ln w="7620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262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4064"/>
          </a:xfrm>
        </p:spPr>
        <p:txBody>
          <a:bodyPr/>
          <a:lstStyle/>
          <a:p>
            <a:pPr algn="ctr"/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开发方向</a:t>
            </a: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60C5E77C-3E3B-441E-8C78-F87B23058E77}"/>
              </a:ext>
            </a:extLst>
          </p:cNvPr>
          <p:cNvSpPr txBox="1">
            <a:spLocks/>
          </p:cNvSpPr>
          <p:nvPr/>
        </p:nvSpPr>
        <p:spPr>
          <a:xfrm>
            <a:off x="424832" y="1063444"/>
            <a:ext cx="11942717" cy="47631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让</a:t>
            </a:r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简单的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事情可以</a:t>
            </a:r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高效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完成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– Local BLAST,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Heatmap…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让</a:t>
            </a:r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繁杂的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事情可以</a:t>
            </a:r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完成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– Gene Family Tools,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OneStepMCScanX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让</a:t>
            </a:r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做不到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的可以</a:t>
            </a:r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勉强做到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–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eFP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Browser,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Circos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兼容难以兼容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– GFF3/GTF Tools,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Newick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Tree Parser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…(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比较基因组系列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…)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917E6EA7-C6F5-7CAC-4F55-9588DA8A14BE}"/>
              </a:ext>
            </a:extLst>
          </p:cNvPr>
          <p:cNvGrpSpPr/>
          <p:nvPr/>
        </p:nvGrpSpPr>
        <p:grpSpPr>
          <a:xfrm>
            <a:off x="6612640" y="4153381"/>
            <a:ext cx="4820770" cy="2455562"/>
            <a:chOff x="7115178" y="4338312"/>
            <a:chExt cx="4820770" cy="2455562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BB962FB-3083-42C5-80E5-7B75DBA3D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06430" y="4338312"/>
              <a:ext cx="4607960" cy="2001413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7206430" y="6339724"/>
              <a:ext cx="4607960" cy="45414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03A43715-6791-4A0D-A8D4-31637B635626}"/>
                </a:ext>
              </a:extLst>
            </p:cNvPr>
            <p:cNvSpPr txBox="1"/>
            <p:nvPr/>
          </p:nvSpPr>
          <p:spPr>
            <a:xfrm>
              <a:off x="7115178" y="6332209"/>
              <a:ext cx="482077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我以前冇得拣</a:t>
              </a:r>
              <a:r>
                <a:rPr lang="en-US" altLang="zh-CN" sz="12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,</a:t>
              </a:r>
              <a:r>
                <a:rPr lang="zh-CN" altLang="en-US" sz="12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宜家我想试下</a:t>
              </a:r>
              <a:r>
                <a:rPr lang="en-US" altLang="zh-CN" sz="1200" b="1" dirty="0" err="1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TBtools</a:t>
              </a:r>
              <a:r>
                <a:rPr lang="zh-CN" altLang="en-US" sz="12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。</a:t>
              </a:r>
              <a:endParaRPr lang="en-US" altLang="zh-CN" sz="1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There were no other options before. Now I </a:t>
              </a:r>
              <a:r>
                <a:rPr lang="en-US" altLang="zh-CN" sz="1200" b="1" dirty="0" err="1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wanna</a:t>
              </a:r>
              <a:r>
                <a:rPr lang="en-US" altLang="zh-CN" sz="12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try </a:t>
              </a:r>
              <a:r>
                <a:rPr lang="en-US" altLang="zh-CN" sz="1200" b="1" dirty="0" err="1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TBtools</a:t>
              </a:r>
              <a:r>
                <a:rPr lang="en-US" altLang="zh-CN" sz="12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.</a:t>
              </a:r>
              <a:endParaRPr lang="zh-CN" altLang="en-US" sz="1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EB388EEE-5ADB-FD8B-042D-5E8AC459F0DC}"/>
              </a:ext>
            </a:extLst>
          </p:cNvPr>
          <p:cNvCxnSpPr>
            <a:cxnSpLocks/>
          </p:cNvCxnSpPr>
          <p:nvPr/>
        </p:nvCxnSpPr>
        <p:spPr>
          <a:xfrm>
            <a:off x="0" y="1004064"/>
            <a:ext cx="12192000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4BCA1844-48EB-2E22-A8F7-BFB8DE2ED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33" y="4980169"/>
            <a:ext cx="2771775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49E32446-258C-BF79-5A08-8816CD3E7312}"/>
              </a:ext>
            </a:extLst>
          </p:cNvPr>
          <p:cNvSpPr txBox="1"/>
          <p:nvPr/>
        </p:nvSpPr>
        <p:spPr>
          <a:xfrm>
            <a:off x="4062402" y="5323978"/>
            <a:ext cx="2460799" cy="941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十年专注解决</a:t>
            </a:r>
            <a:endParaRPr lang="en-US" altLang="zh-CN" sz="2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下游数据分析</a:t>
            </a:r>
            <a:endParaRPr lang="en-US" altLang="zh-CN" sz="2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2582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圆角矩形 22"/>
          <p:cNvSpPr/>
          <p:nvPr/>
        </p:nvSpPr>
        <p:spPr>
          <a:xfrm>
            <a:off x="5023244" y="4246325"/>
            <a:ext cx="2145512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圆角矩形 21"/>
          <p:cNvSpPr/>
          <p:nvPr/>
        </p:nvSpPr>
        <p:spPr>
          <a:xfrm>
            <a:off x="5036820" y="1529480"/>
            <a:ext cx="2145512" cy="4616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4063"/>
          </a:xfrm>
        </p:spPr>
        <p:txBody>
          <a:bodyPr/>
          <a:lstStyle/>
          <a:p>
            <a:pPr algn="ctr"/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：做生信数据分析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最后一公里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的小帮手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45536" y="1942664"/>
            <a:ext cx="3212738" cy="214294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1938" y="1972181"/>
            <a:ext cx="3271996" cy="231340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40" y="2321009"/>
            <a:ext cx="3130996" cy="191472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727" y="4687468"/>
            <a:ext cx="1828355" cy="182835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" t="22748" b="17559"/>
          <a:stretch/>
        </p:blipFill>
        <p:spPr>
          <a:xfrm>
            <a:off x="5034217" y="4876555"/>
            <a:ext cx="2114654" cy="156424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224" y="4738509"/>
            <a:ext cx="1921814" cy="186226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5117547" y="1529480"/>
            <a:ext cx="203132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上游数据分析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5102306" y="4225803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下游数据解读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E21A2479-F0A5-405F-F4E2-2CD56D3488F9}"/>
              </a:ext>
            </a:extLst>
          </p:cNvPr>
          <p:cNvCxnSpPr>
            <a:cxnSpLocks/>
          </p:cNvCxnSpPr>
          <p:nvPr/>
        </p:nvCxnSpPr>
        <p:spPr>
          <a:xfrm>
            <a:off x="0" y="1004064"/>
            <a:ext cx="12192000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2432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4" name="直接连接符 83">
            <a:extLst>
              <a:ext uri="{FF2B5EF4-FFF2-40B4-BE49-F238E27FC236}">
                <a16:creationId xmlns:a16="http://schemas.microsoft.com/office/drawing/2014/main" id="{0A8B5613-3F8E-4A51-AECB-93868E042DD5}"/>
              </a:ext>
            </a:extLst>
          </p:cNvPr>
          <p:cNvCxnSpPr>
            <a:cxnSpLocks/>
          </p:cNvCxnSpPr>
          <p:nvPr/>
        </p:nvCxnSpPr>
        <p:spPr>
          <a:xfrm>
            <a:off x="8268270" y="1274519"/>
            <a:ext cx="0" cy="5725711"/>
          </a:xfrm>
          <a:prstGeom prst="line">
            <a:avLst/>
          </a:prstGeom>
          <a:ln w="3810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DE4CA4EB-CFFA-48D3-98C1-ED85A7E04EF8}"/>
              </a:ext>
            </a:extLst>
          </p:cNvPr>
          <p:cNvSpPr/>
          <p:nvPr/>
        </p:nvSpPr>
        <p:spPr>
          <a:xfrm>
            <a:off x="551621" y="1620077"/>
            <a:ext cx="2464904" cy="8861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/>
              <a:t>测序数据污染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72520AD-145F-496B-B4EB-7E48BE459380}"/>
              </a:ext>
            </a:extLst>
          </p:cNvPr>
          <p:cNvSpPr/>
          <p:nvPr/>
        </p:nvSpPr>
        <p:spPr>
          <a:xfrm>
            <a:off x="551621" y="2946160"/>
            <a:ext cx="2464904" cy="8861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/>
              <a:t>淘宝购置二手服务器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DDBF5BB-272E-4C9E-8D56-59257A95AE76}"/>
              </a:ext>
            </a:extLst>
          </p:cNvPr>
          <p:cNvSpPr/>
          <p:nvPr/>
        </p:nvSpPr>
        <p:spPr>
          <a:xfrm>
            <a:off x="551621" y="4211743"/>
            <a:ext cx="2464904" cy="8861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/>
              <a:t>学习 </a:t>
            </a:r>
            <a:r>
              <a:rPr lang="en-US" altLang="zh-CN" sz="2800" b="1" dirty="0"/>
              <a:t>Perl lang </a:t>
            </a:r>
            <a:endParaRPr lang="zh-CN" altLang="en-US" sz="2800" b="1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22C1AD6-5201-48D6-A192-F31E2D43DB83}"/>
              </a:ext>
            </a:extLst>
          </p:cNvPr>
          <p:cNvSpPr/>
          <p:nvPr/>
        </p:nvSpPr>
        <p:spPr>
          <a:xfrm>
            <a:off x="551621" y="5524571"/>
            <a:ext cx="2464904" cy="8861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/>
              <a:t>学习 </a:t>
            </a:r>
            <a:r>
              <a:rPr lang="en-US" altLang="zh-CN" sz="2800" b="1" dirty="0"/>
              <a:t>Linux</a:t>
            </a:r>
            <a:endParaRPr lang="zh-CN" altLang="en-US" sz="2800" b="1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2992DFB-3508-431B-A5CA-E68D662FC744}"/>
              </a:ext>
            </a:extLst>
          </p:cNvPr>
          <p:cNvSpPr/>
          <p:nvPr/>
        </p:nvSpPr>
        <p:spPr>
          <a:xfrm>
            <a:off x="3411259" y="5524570"/>
            <a:ext cx="2464904" cy="8861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/>
              <a:t>学习 </a:t>
            </a:r>
            <a:r>
              <a:rPr lang="en-US" altLang="zh-CN" sz="2800" b="1" dirty="0"/>
              <a:t>R </a:t>
            </a:r>
            <a:r>
              <a:rPr lang="zh-CN" altLang="en-US" sz="2800" b="1" dirty="0"/>
              <a:t>语言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FC96930-02CC-435F-B26A-E0A17B997710}"/>
              </a:ext>
            </a:extLst>
          </p:cNvPr>
          <p:cNvSpPr/>
          <p:nvPr/>
        </p:nvSpPr>
        <p:spPr>
          <a:xfrm>
            <a:off x="3397525" y="4223554"/>
            <a:ext cx="2464904" cy="8861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/>
              <a:t>开发 </a:t>
            </a:r>
            <a:r>
              <a:rPr lang="en-US" altLang="zh-CN" sz="2800" b="1" dirty="0"/>
              <a:t>R2CUB</a:t>
            </a:r>
            <a:endParaRPr lang="zh-CN" altLang="en-US" sz="2800" b="1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E3BE3DD-2CB8-4C2F-ACE9-880EB8DBE615}"/>
              </a:ext>
            </a:extLst>
          </p:cNvPr>
          <p:cNvSpPr/>
          <p:nvPr/>
        </p:nvSpPr>
        <p:spPr>
          <a:xfrm>
            <a:off x="3397525" y="2921091"/>
            <a:ext cx="2464904" cy="8861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/>
              <a:t>Java or C++</a:t>
            </a:r>
            <a:endParaRPr lang="zh-CN" altLang="en-US" sz="2800" b="1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4AFB42E2-73A9-48BA-9C29-06E043440094}"/>
              </a:ext>
            </a:extLst>
          </p:cNvPr>
          <p:cNvSpPr/>
          <p:nvPr/>
        </p:nvSpPr>
        <p:spPr>
          <a:xfrm>
            <a:off x="3411259" y="1620075"/>
            <a:ext cx="2464904" cy="8861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/>
              <a:t>学习</a:t>
            </a:r>
            <a:r>
              <a:rPr lang="en-US" altLang="zh-CN" sz="2800" b="1" dirty="0"/>
              <a:t> Java</a:t>
            </a:r>
            <a:endParaRPr lang="zh-CN" altLang="en-US" sz="2800" b="1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AAF32B7-0525-4A66-A057-0797E751773C}"/>
              </a:ext>
            </a:extLst>
          </p:cNvPr>
          <p:cNvSpPr/>
          <p:nvPr/>
        </p:nvSpPr>
        <p:spPr>
          <a:xfrm>
            <a:off x="3418263" y="330492"/>
            <a:ext cx="2464904" cy="8861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/>
              <a:t>开发 </a:t>
            </a:r>
            <a:r>
              <a:rPr lang="en-US" altLang="zh-CN" sz="2800" b="1" dirty="0" err="1"/>
              <a:t>EasyGUI</a:t>
            </a:r>
            <a:endParaRPr lang="zh-CN" altLang="en-US" sz="2800" b="1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F2A5A80E-4F7B-4509-8707-A1EEA50481FC}"/>
              </a:ext>
            </a:extLst>
          </p:cNvPr>
          <p:cNvSpPr/>
          <p:nvPr/>
        </p:nvSpPr>
        <p:spPr>
          <a:xfrm>
            <a:off x="6282528" y="337239"/>
            <a:ext cx="2464904" cy="8861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/>
              <a:t>开发 </a:t>
            </a:r>
            <a:r>
              <a:rPr lang="en-US" altLang="zh-CN" sz="2800" b="1" dirty="0"/>
              <a:t>blast3go</a:t>
            </a:r>
            <a:endParaRPr lang="zh-CN" altLang="en-US" sz="2800" b="1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44042022-ECE0-445E-8236-7041BC1130CD}"/>
              </a:ext>
            </a:extLst>
          </p:cNvPr>
          <p:cNvSpPr/>
          <p:nvPr/>
        </p:nvSpPr>
        <p:spPr>
          <a:xfrm>
            <a:off x="6282528" y="1602822"/>
            <a:ext cx="2464904" cy="8861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Bioinformatics*</a:t>
            </a:r>
            <a:r>
              <a:rPr lang="zh-CN" altLang="en-US" b="1" dirty="0"/>
              <a:t>中国</a:t>
            </a:r>
            <a:r>
              <a:rPr lang="zh-CN" altLang="en-US" sz="2400" b="1" dirty="0"/>
              <a:t> </a:t>
            </a:r>
            <a:r>
              <a:rPr lang="zh-CN" altLang="en-US" sz="2800" b="1" dirty="0"/>
              <a:t>社群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F96F1EC2-0E9B-4A0B-8180-0C391394D192}"/>
              </a:ext>
            </a:extLst>
          </p:cNvPr>
          <p:cNvSpPr/>
          <p:nvPr/>
        </p:nvSpPr>
        <p:spPr>
          <a:xfrm>
            <a:off x="6282528" y="2915649"/>
            <a:ext cx="2464904" cy="88616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/>
              <a:t>开发 </a:t>
            </a:r>
            <a:r>
              <a:rPr lang="en-US" altLang="zh-CN" sz="2800" b="1" dirty="0" err="1"/>
              <a:t>TBtools</a:t>
            </a:r>
            <a:endParaRPr lang="zh-CN" altLang="en-US" sz="2800" b="1" dirty="0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265C1A8F-2919-47C0-B44A-05FD5B38DB90}"/>
              </a:ext>
            </a:extLst>
          </p:cNvPr>
          <p:cNvSpPr/>
          <p:nvPr/>
        </p:nvSpPr>
        <p:spPr>
          <a:xfrm>
            <a:off x="6279730" y="4268963"/>
            <a:ext cx="2464904" cy="88616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/>
              <a:t>了解图形语法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259F3CF6-A676-4B8A-BC43-144C8526361D}"/>
              </a:ext>
            </a:extLst>
          </p:cNvPr>
          <p:cNvSpPr/>
          <p:nvPr/>
        </p:nvSpPr>
        <p:spPr>
          <a:xfrm>
            <a:off x="6279730" y="5524570"/>
            <a:ext cx="2464904" cy="88616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/>
              <a:t>JJplot-JJplot2 </a:t>
            </a:r>
            <a:r>
              <a:rPr lang="en-US" altLang="zh-CN" sz="2800" b="1" dirty="0" err="1"/>
              <a:t>JIGplot</a:t>
            </a:r>
            <a:endParaRPr lang="zh-CN" altLang="en-US" sz="2800" b="1" dirty="0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69C8CC3E-4BCA-48E9-B9B4-9515E850A57C}"/>
              </a:ext>
            </a:extLst>
          </p:cNvPr>
          <p:cNvSpPr/>
          <p:nvPr/>
        </p:nvSpPr>
        <p:spPr>
          <a:xfrm>
            <a:off x="9148201" y="5521497"/>
            <a:ext cx="2464904" cy="88616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/>
              <a:t>预印本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77764B6C-A90E-47CD-AB87-36272F98038F}"/>
              </a:ext>
            </a:extLst>
          </p:cNvPr>
          <p:cNvSpPr/>
          <p:nvPr/>
        </p:nvSpPr>
        <p:spPr>
          <a:xfrm>
            <a:off x="9128171" y="2947760"/>
            <a:ext cx="2464904" cy="88616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/>
              <a:t>更新预印本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2C1EB22B-BABF-425A-AA98-9FEA740D657C}"/>
              </a:ext>
            </a:extLst>
          </p:cNvPr>
          <p:cNvSpPr txBox="1"/>
          <p:nvPr/>
        </p:nvSpPr>
        <p:spPr>
          <a:xfrm flipH="1">
            <a:off x="455836" y="1206692"/>
            <a:ext cx="215832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2014 – </a:t>
            </a:r>
            <a:r>
              <a:rPr lang="zh-CN" altLang="en-US" sz="2000" b="1" dirty="0"/>
              <a:t>研二</a:t>
            </a:r>
            <a:r>
              <a:rPr lang="en-US" altLang="zh-CN" sz="2000" b="1" dirty="0"/>
              <a:t> </a:t>
            </a:r>
            <a:endParaRPr lang="zh-CN" altLang="en-US" sz="2000" b="1" dirty="0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4EF2E7E9-E73C-40A1-99F5-0D88D0389148}"/>
              </a:ext>
            </a:extLst>
          </p:cNvPr>
          <p:cNvSpPr txBox="1"/>
          <p:nvPr/>
        </p:nvSpPr>
        <p:spPr>
          <a:xfrm flipH="1">
            <a:off x="9573729" y="3486865"/>
            <a:ext cx="181138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2020 – </a:t>
            </a:r>
            <a:r>
              <a:rPr lang="zh-CN" altLang="en-US" sz="2000" b="1" dirty="0">
                <a:solidFill>
                  <a:srgbClr val="FF0000"/>
                </a:solidFill>
              </a:rPr>
              <a:t>博四</a:t>
            </a:r>
          </a:p>
        </p:txBody>
      </p:sp>
      <p:sp>
        <p:nvSpPr>
          <p:cNvPr id="46" name="箭头: 下 45">
            <a:extLst>
              <a:ext uri="{FF2B5EF4-FFF2-40B4-BE49-F238E27FC236}">
                <a16:creationId xmlns:a16="http://schemas.microsoft.com/office/drawing/2014/main" id="{668617E6-4738-4747-8132-104440BD7661}"/>
              </a:ext>
            </a:extLst>
          </p:cNvPr>
          <p:cNvSpPr/>
          <p:nvPr/>
        </p:nvSpPr>
        <p:spPr>
          <a:xfrm>
            <a:off x="1504605" y="2580512"/>
            <a:ext cx="457200" cy="277190"/>
          </a:xfrm>
          <a:prstGeom prst="downArrow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8" name="箭头: 下 47">
            <a:extLst>
              <a:ext uri="{FF2B5EF4-FFF2-40B4-BE49-F238E27FC236}">
                <a16:creationId xmlns:a16="http://schemas.microsoft.com/office/drawing/2014/main" id="{538FE6ED-B445-46B5-93D3-C5ADE131D58C}"/>
              </a:ext>
            </a:extLst>
          </p:cNvPr>
          <p:cNvSpPr/>
          <p:nvPr/>
        </p:nvSpPr>
        <p:spPr>
          <a:xfrm>
            <a:off x="1504605" y="3883440"/>
            <a:ext cx="457200" cy="277190"/>
          </a:xfrm>
          <a:prstGeom prst="downArrow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0" name="箭头: 下 49">
            <a:extLst>
              <a:ext uri="{FF2B5EF4-FFF2-40B4-BE49-F238E27FC236}">
                <a16:creationId xmlns:a16="http://schemas.microsoft.com/office/drawing/2014/main" id="{CBF9909E-AED3-4A2B-811A-F607594CC880}"/>
              </a:ext>
            </a:extLst>
          </p:cNvPr>
          <p:cNvSpPr/>
          <p:nvPr/>
        </p:nvSpPr>
        <p:spPr>
          <a:xfrm>
            <a:off x="1504605" y="5172645"/>
            <a:ext cx="457200" cy="277190"/>
          </a:xfrm>
          <a:prstGeom prst="downArrow">
            <a:avLst>
              <a:gd name="adj1" fmla="val 61111"/>
              <a:gd name="adj2" fmla="val 50000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74AF9C4A-07A8-4697-BFF6-1AF40F9036DC}"/>
              </a:ext>
            </a:extLst>
          </p:cNvPr>
          <p:cNvGrpSpPr/>
          <p:nvPr/>
        </p:nvGrpSpPr>
        <p:grpSpPr>
          <a:xfrm rot="10800000">
            <a:off x="4412830" y="2583967"/>
            <a:ext cx="457200" cy="2855600"/>
            <a:chOff x="4385294" y="2474965"/>
            <a:chExt cx="457200" cy="2855600"/>
          </a:xfrm>
        </p:grpSpPr>
        <p:sp>
          <p:nvSpPr>
            <p:cNvPr id="52" name="箭头: 下 51">
              <a:extLst>
                <a:ext uri="{FF2B5EF4-FFF2-40B4-BE49-F238E27FC236}">
                  <a16:creationId xmlns:a16="http://schemas.microsoft.com/office/drawing/2014/main" id="{BEAE385B-A61E-4ECC-A8BF-71C8BAB7EFDA}"/>
                </a:ext>
              </a:extLst>
            </p:cNvPr>
            <p:cNvSpPr/>
            <p:nvPr/>
          </p:nvSpPr>
          <p:spPr>
            <a:xfrm>
              <a:off x="4385294" y="2474965"/>
              <a:ext cx="457200" cy="277190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4" name="箭头: 下 53">
              <a:extLst>
                <a:ext uri="{FF2B5EF4-FFF2-40B4-BE49-F238E27FC236}">
                  <a16:creationId xmlns:a16="http://schemas.microsoft.com/office/drawing/2014/main" id="{148575FB-E29F-4711-8805-8625A843268D}"/>
                </a:ext>
              </a:extLst>
            </p:cNvPr>
            <p:cNvSpPr/>
            <p:nvPr/>
          </p:nvSpPr>
          <p:spPr>
            <a:xfrm>
              <a:off x="4385294" y="3764170"/>
              <a:ext cx="457200" cy="277190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6" name="箭头: 下 55">
              <a:extLst>
                <a:ext uri="{FF2B5EF4-FFF2-40B4-BE49-F238E27FC236}">
                  <a16:creationId xmlns:a16="http://schemas.microsoft.com/office/drawing/2014/main" id="{6D755AA6-A69E-43B4-B3CC-82D2E90E0105}"/>
                </a:ext>
              </a:extLst>
            </p:cNvPr>
            <p:cNvSpPr/>
            <p:nvPr/>
          </p:nvSpPr>
          <p:spPr>
            <a:xfrm>
              <a:off x="4385294" y="5053375"/>
              <a:ext cx="457200" cy="277190"/>
            </a:xfrm>
            <a:prstGeom prst="downArrow">
              <a:avLst>
                <a:gd name="adj1" fmla="val 61111"/>
                <a:gd name="adj2" fmla="val 50000"/>
              </a:avLst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60" name="箭头: 下 59">
            <a:extLst>
              <a:ext uri="{FF2B5EF4-FFF2-40B4-BE49-F238E27FC236}">
                <a16:creationId xmlns:a16="http://schemas.microsoft.com/office/drawing/2014/main" id="{A2501E02-E0B8-4EE0-A2D5-6112D4E36074}"/>
              </a:ext>
            </a:extLst>
          </p:cNvPr>
          <p:cNvSpPr/>
          <p:nvPr/>
        </p:nvSpPr>
        <p:spPr>
          <a:xfrm>
            <a:off x="7295146" y="1274519"/>
            <a:ext cx="457200" cy="277190"/>
          </a:xfrm>
          <a:prstGeom prst="downArrow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2" name="箭头: 下 61">
            <a:extLst>
              <a:ext uri="{FF2B5EF4-FFF2-40B4-BE49-F238E27FC236}">
                <a16:creationId xmlns:a16="http://schemas.microsoft.com/office/drawing/2014/main" id="{B7CEED0A-3C1E-41D2-8A12-691C0003AF5A}"/>
              </a:ext>
            </a:extLst>
          </p:cNvPr>
          <p:cNvSpPr/>
          <p:nvPr/>
        </p:nvSpPr>
        <p:spPr>
          <a:xfrm>
            <a:off x="7295146" y="2583967"/>
            <a:ext cx="457200" cy="277190"/>
          </a:xfrm>
          <a:prstGeom prst="downArrow">
            <a:avLst>
              <a:gd name="adj1" fmla="val 61111"/>
              <a:gd name="adj2" fmla="val 50000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4" name="箭头: 下 63">
            <a:extLst>
              <a:ext uri="{FF2B5EF4-FFF2-40B4-BE49-F238E27FC236}">
                <a16:creationId xmlns:a16="http://schemas.microsoft.com/office/drawing/2014/main" id="{6A78E1B6-031E-438F-8204-86CD39AFE113}"/>
              </a:ext>
            </a:extLst>
          </p:cNvPr>
          <p:cNvSpPr/>
          <p:nvPr/>
        </p:nvSpPr>
        <p:spPr>
          <a:xfrm rot="10800000">
            <a:off x="10021540" y="5172645"/>
            <a:ext cx="457200" cy="277190"/>
          </a:xfrm>
          <a:prstGeom prst="downArrow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箭头: 下 65">
            <a:extLst>
              <a:ext uri="{FF2B5EF4-FFF2-40B4-BE49-F238E27FC236}">
                <a16:creationId xmlns:a16="http://schemas.microsoft.com/office/drawing/2014/main" id="{AD625EF4-CEBB-4189-9223-97DC197D8A2D}"/>
              </a:ext>
            </a:extLst>
          </p:cNvPr>
          <p:cNvSpPr/>
          <p:nvPr/>
        </p:nvSpPr>
        <p:spPr>
          <a:xfrm rot="10800000">
            <a:off x="10021540" y="3883440"/>
            <a:ext cx="457200" cy="277190"/>
          </a:xfrm>
          <a:prstGeom prst="downArrow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8" name="箭头: 下 67">
            <a:extLst>
              <a:ext uri="{FF2B5EF4-FFF2-40B4-BE49-F238E27FC236}">
                <a16:creationId xmlns:a16="http://schemas.microsoft.com/office/drawing/2014/main" id="{97185801-B95B-4DDA-9D82-08FEEBB99073}"/>
              </a:ext>
            </a:extLst>
          </p:cNvPr>
          <p:cNvSpPr/>
          <p:nvPr/>
        </p:nvSpPr>
        <p:spPr>
          <a:xfrm rot="10800000">
            <a:off x="10017838" y="2583967"/>
            <a:ext cx="457200" cy="277190"/>
          </a:xfrm>
          <a:prstGeom prst="downArrow">
            <a:avLst>
              <a:gd name="adj1" fmla="val 61111"/>
              <a:gd name="adj2" fmla="val 50000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2" name="箭头: 下 71">
            <a:extLst>
              <a:ext uri="{FF2B5EF4-FFF2-40B4-BE49-F238E27FC236}">
                <a16:creationId xmlns:a16="http://schemas.microsoft.com/office/drawing/2014/main" id="{D75D6B9C-FC3C-41B0-ADDA-60901D83C4DE}"/>
              </a:ext>
            </a:extLst>
          </p:cNvPr>
          <p:cNvSpPr/>
          <p:nvPr/>
        </p:nvSpPr>
        <p:spPr>
          <a:xfrm rot="16200000">
            <a:off x="2985292" y="5871697"/>
            <a:ext cx="457200" cy="277190"/>
          </a:xfrm>
          <a:prstGeom prst="downArrow">
            <a:avLst>
              <a:gd name="adj1" fmla="val 61111"/>
              <a:gd name="adj2" fmla="val 50000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4" name="箭头: 下 73">
            <a:extLst>
              <a:ext uri="{FF2B5EF4-FFF2-40B4-BE49-F238E27FC236}">
                <a16:creationId xmlns:a16="http://schemas.microsoft.com/office/drawing/2014/main" id="{8AAECBB9-AA2A-4D93-8D39-050538264AD9}"/>
              </a:ext>
            </a:extLst>
          </p:cNvPr>
          <p:cNvSpPr/>
          <p:nvPr/>
        </p:nvSpPr>
        <p:spPr>
          <a:xfrm rot="16200000">
            <a:off x="5857184" y="634980"/>
            <a:ext cx="457200" cy="277190"/>
          </a:xfrm>
          <a:prstGeom prst="downArrow">
            <a:avLst>
              <a:gd name="adj1" fmla="val 61111"/>
              <a:gd name="adj2" fmla="val 50000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6" name="箭头: 下 75">
            <a:extLst>
              <a:ext uri="{FF2B5EF4-FFF2-40B4-BE49-F238E27FC236}">
                <a16:creationId xmlns:a16="http://schemas.microsoft.com/office/drawing/2014/main" id="{7F44885B-E8E2-40B4-AFFD-965107F918B6}"/>
              </a:ext>
            </a:extLst>
          </p:cNvPr>
          <p:cNvSpPr/>
          <p:nvPr/>
        </p:nvSpPr>
        <p:spPr>
          <a:xfrm rot="16200000">
            <a:off x="8693004" y="5871696"/>
            <a:ext cx="457200" cy="277190"/>
          </a:xfrm>
          <a:prstGeom prst="downArrow">
            <a:avLst>
              <a:gd name="adj1" fmla="val 61111"/>
              <a:gd name="adj2" fmla="val 50000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EADDD9D0-132B-4060-B25C-D9D1B5D49414}"/>
              </a:ext>
            </a:extLst>
          </p:cNvPr>
          <p:cNvSpPr/>
          <p:nvPr/>
        </p:nvSpPr>
        <p:spPr>
          <a:xfrm>
            <a:off x="9141851" y="1604310"/>
            <a:ext cx="2464904" cy="88616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err="1"/>
              <a:t>MolPln</a:t>
            </a:r>
            <a:r>
              <a:rPr lang="zh-CN" altLang="en-US" sz="2800" b="1" dirty="0"/>
              <a:t>发表</a:t>
            </a:r>
          </a:p>
        </p:txBody>
      </p:sp>
      <p:sp>
        <p:nvSpPr>
          <p:cNvPr id="80" name="箭头: 下 79">
            <a:extLst>
              <a:ext uri="{FF2B5EF4-FFF2-40B4-BE49-F238E27FC236}">
                <a16:creationId xmlns:a16="http://schemas.microsoft.com/office/drawing/2014/main" id="{21990989-4803-40EB-AABF-9B16D6E6275B}"/>
              </a:ext>
            </a:extLst>
          </p:cNvPr>
          <p:cNvSpPr/>
          <p:nvPr/>
        </p:nvSpPr>
        <p:spPr>
          <a:xfrm rot="10800000">
            <a:off x="10021540" y="1274519"/>
            <a:ext cx="457200" cy="277190"/>
          </a:xfrm>
          <a:prstGeom prst="downArrow">
            <a:avLst>
              <a:gd name="adj1" fmla="val 61111"/>
              <a:gd name="adj2" fmla="val 50000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65EDD7D6-96DF-4AD9-81EB-0BBA76849510}"/>
              </a:ext>
            </a:extLst>
          </p:cNvPr>
          <p:cNvCxnSpPr>
            <a:cxnSpLocks/>
          </p:cNvCxnSpPr>
          <p:nvPr/>
        </p:nvCxnSpPr>
        <p:spPr>
          <a:xfrm>
            <a:off x="0" y="943276"/>
            <a:ext cx="321389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5" name="文本框 44">
            <a:extLst>
              <a:ext uri="{FF2B5EF4-FFF2-40B4-BE49-F238E27FC236}">
                <a16:creationId xmlns:a16="http://schemas.microsoft.com/office/drawing/2014/main" id="{9E3EAB26-B641-4D85-9E24-489869273FAC}"/>
              </a:ext>
            </a:extLst>
          </p:cNvPr>
          <p:cNvSpPr txBox="1"/>
          <p:nvPr/>
        </p:nvSpPr>
        <p:spPr>
          <a:xfrm>
            <a:off x="1" y="86626"/>
            <a:ext cx="32138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开发历程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5D1325D1-DD1E-4F68-99A2-379356394192}"/>
              </a:ext>
            </a:extLst>
          </p:cNvPr>
          <p:cNvSpPr txBox="1"/>
          <p:nvPr/>
        </p:nvSpPr>
        <p:spPr>
          <a:xfrm flipH="1">
            <a:off x="9593759" y="6056392"/>
            <a:ext cx="181138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2018 – </a:t>
            </a:r>
            <a:r>
              <a:rPr lang="zh-CN" altLang="en-US" sz="2000" b="1" dirty="0"/>
              <a:t>博二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91DC03FC-1FE4-447C-A1E9-C0125779AE62}"/>
              </a:ext>
            </a:extLst>
          </p:cNvPr>
          <p:cNvSpPr txBox="1"/>
          <p:nvPr/>
        </p:nvSpPr>
        <p:spPr>
          <a:xfrm flipH="1">
            <a:off x="6725288" y="3483712"/>
            <a:ext cx="181138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2015 – </a:t>
            </a:r>
            <a:r>
              <a:rPr lang="zh-CN" altLang="en-US" sz="2000" b="1" dirty="0">
                <a:solidFill>
                  <a:srgbClr val="FF0000"/>
                </a:solidFill>
              </a:rPr>
              <a:t>研三</a:t>
            </a:r>
          </a:p>
        </p:txBody>
      </p:sp>
      <p:sp>
        <p:nvSpPr>
          <p:cNvPr id="51" name="箭头: 下 50">
            <a:extLst>
              <a:ext uri="{FF2B5EF4-FFF2-40B4-BE49-F238E27FC236}">
                <a16:creationId xmlns:a16="http://schemas.microsoft.com/office/drawing/2014/main" id="{A0FBF137-452F-43CA-A059-2C2DF9DB695F}"/>
              </a:ext>
            </a:extLst>
          </p:cNvPr>
          <p:cNvSpPr/>
          <p:nvPr/>
        </p:nvSpPr>
        <p:spPr>
          <a:xfrm rot="10800000">
            <a:off x="4412830" y="1292841"/>
            <a:ext cx="457200" cy="277190"/>
          </a:xfrm>
          <a:prstGeom prst="downArrow">
            <a:avLst>
              <a:gd name="adj1" fmla="val 61111"/>
              <a:gd name="adj2" fmla="val 50000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" name="箭头: 下 52">
            <a:extLst>
              <a:ext uri="{FF2B5EF4-FFF2-40B4-BE49-F238E27FC236}">
                <a16:creationId xmlns:a16="http://schemas.microsoft.com/office/drawing/2014/main" id="{574AEE9C-8B7D-433D-AD73-6D52C4C15777}"/>
              </a:ext>
            </a:extLst>
          </p:cNvPr>
          <p:cNvSpPr/>
          <p:nvPr/>
        </p:nvSpPr>
        <p:spPr>
          <a:xfrm>
            <a:off x="7286380" y="3883440"/>
            <a:ext cx="457200" cy="277190"/>
          </a:xfrm>
          <a:prstGeom prst="downArrow">
            <a:avLst>
              <a:gd name="adj1" fmla="val 61111"/>
              <a:gd name="adj2" fmla="val 50000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5" name="箭头: 下 54">
            <a:extLst>
              <a:ext uri="{FF2B5EF4-FFF2-40B4-BE49-F238E27FC236}">
                <a16:creationId xmlns:a16="http://schemas.microsoft.com/office/drawing/2014/main" id="{51FA75FD-B368-4421-ABDE-748435D52D9C}"/>
              </a:ext>
            </a:extLst>
          </p:cNvPr>
          <p:cNvSpPr/>
          <p:nvPr/>
        </p:nvSpPr>
        <p:spPr>
          <a:xfrm>
            <a:off x="7283582" y="5201255"/>
            <a:ext cx="457200" cy="277190"/>
          </a:xfrm>
          <a:prstGeom prst="downArrow">
            <a:avLst>
              <a:gd name="adj1" fmla="val 61111"/>
              <a:gd name="adj2" fmla="val 50000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38859A87-59FA-4B15-8B79-ADE14181A455}"/>
              </a:ext>
            </a:extLst>
          </p:cNvPr>
          <p:cNvSpPr/>
          <p:nvPr/>
        </p:nvSpPr>
        <p:spPr>
          <a:xfrm>
            <a:off x="9118131" y="4271803"/>
            <a:ext cx="2464904" cy="88616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/>
              <a:t>更新预印本</a:t>
            </a: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3BF5239D-A53A-4354-9976-658029158477}"/>
              </a:ext>
            </a:extLst>
          </p:cNvPr>
          <p:cNvSpPr txBox="1"/>
          <p:nvPr/>
        </p:nvSpPr>
        <p:spPr>
          <a:xfrm flipH="1">
            <a:off x="9563689" y="4806698"/>
            <a:ext cx="181138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2019 – </a:t>
            </a:r>
            <a:r>
              <a:rPr lang="zh-CN" altLang="en-US" sz="2000" b="1" dirty="0"/>
              <a:t>博三</a:t>
            </a: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17FDA97C-00D5-4919-9C35-85AD443B26E7}"/>
              </a:ext>
            </a:extLst>
          </p:cNvPr>
          <p:cNvSpPr/>
          <p:nvPr/>
        </p:nvSpPr>
        <p:spPr>
          <a:xfrm>
            <a:off x="9126702" y="337238"/>
            <a:ext cx="2464904" cy="88616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/>
              <a:t>不断更新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91DC03FC-1FE4-447C-A1E9-C0125779AE62}"/>
              </a:ext>
            </a:extLst>
          </p:cNvPr>
          <p:cNvSpPr txBox="1"/>
          <p:nvPr/>
        </p:nvSpPr>
        <p:spPr>
          <a:xfrm flipH="1">
            <a:off x="1153445" y="3646017"/>
            <a:ext cx="107204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￥</a:t>
            </a:r>
            <a:r>
              <a:rPr lang="en-US" altLang="zh-CN" sz="2000" b="1" dirty="0"/>
              <a:t>6000</a:t>
            </a:r>
            <a:endParaRPr lang="zh-CN" altLang="en-US" sz="2000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-117794" y="6456502"/>
            <a:ext cx="2504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（时间宽裕，放开讲）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91DC03FC-1FE4-447C-A1E9-C0125779AE62}"/>
              </a:ext>
            </a:extLst>
          </p:cNvPr>
          <p:cNvSpPr txBox="1"/>
          <p:nvPr/>
        </p:nvSpPr>
        <p:spPr>
          <a:xfrm flipH="1">
            <a:off x="6494093" y="6362721"/>
            <a:ext cx="205930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引擎三年重写三版</a:t>
            </a:r>
            <a:endParaRPr lang="en-US" altLang="zh-CN" b="1" dirty="0"/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2C1EB22B-BABF-425A-AA98-9FEA740D657C}"/>
              </a:ext>
            </a:extLst>
          </p:cNvPr>
          <p:cNvSpPr txBox="1"/>
          <p:nvPr/>
        </p:nvSpPr>
        <p:spPr>
          <a:xfrm flipH="1">
            <a:off x="3905148" y="4877320"/>
            <a:ext cx="152472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2015 – </a:t>
            </a:r>
            <a:r>
              <a:rPr lang="zh-CN" altLang="en-US" sz="2000" b="1" dirty="0"/>
              <a:t>研三</a:t>
            </a:r>
            <a:r>
              <a:rPr lang="en-US" altLang="zh-CN" sz="2000" b="1" dirty="0"/>
              <a:t> </a:t>
            </a:r>
            <a:endParaRPr lang="zh-CN" altLang="en-US" sz="2000" b="1" dirty="0"/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91DC03FC-1FE4-447C-A1E9-C0125779AE62}"/>
              </a:ext>
            </a:extLst>
          </p:cNvPr>
          <p:cNvSpPr txBox="1"/>
          <p:nvPr/>
        </p:nvSpPr>
        <p:spPr>
          <a:xfrm flipH="1">
            <a:off x="6725288" y="4877320"/>
            <a:ext cx="181138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2015 – </a:t>
            </a:r>
            <a:r>
              <a:rPr lang="zh-CN" altLang="en-US" sz="2000" b="1" dirty="0"/>
              <a:t>研四</a:t>
            </a:r>
          </a:p>
        </p:txBody>
      </p:sp>
    </p:spTree>
    <p:extLst>
      <p:ext uri="{BB962C8B-B14F-4D97-AF65-F5344CB8AC3E}">
        <p14:creationId xmlns:p14="http://schemas.microsoft.com/office/powerpoint/2010/main" val="30142152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1736</Words>
  <Application>Microsoft Office PowerPoint</Application>
  <PresentationFormat>宽屏</PresentationFormat>
  <Paragraphs>265</Paragraphs>
  <Slides>39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46" baseType="lpstr">
      <vt:lpstr>等线</vt:lpstr>
      <vt:lpstr>等线 Light</vt:lpstr>
      <vt:lpstr>楷体</vt:lpstr>
      <vt:lpstr>微软雅黑</vt:lpstr>
      <vt:lpstr>Arial</vt:lpstr>
      <vt:lpstr>Wingdings</vt:lpstr>
      <vt:lpstr>Office 主题​​</vt:lpstr>
      <vt:lpstr>生信小工具 TBtools  开发历史与关联内容</vt:lpstr>
      <vt:lpstr>PowerPoint 演示文稿</vt:lpstr>
      <vt:lpstr>生信数据挖掘的「上游」与「下游」</vt:lpstr>
      <vt:lpstr>上游数据分析已有“妥善”解决办法</vt:lpstr>
      <vt:lpstr>下游分析「个性化」「繁琐」，无固定流程</vt:lpstr>
      <vt:lpstr>多数软件关注上游数据分析（2015年）</vt:lpstr>
      <vt:lpstr>TBtools 开发方向</vt:lpstr>
      <vt:lpstr>TBtools：做生信数据分析最后一公里的小帮手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TBtools：获得广泛认可</vt:lpstr>
      <vt:lpstr>为什么 TBtools 可以活下来？</vt:lpstr>
      <vt:lpstr>实际需求：示例一 BLAST Zone</vt:lpstr>
      <vt:lpstr>实际需求：示例二 一键快速构建ML树</vt:lpstr>
      <vt:lpstr>实际需求：示例一+二 BLAST Zone+Tree</vt:lpstr>
      <vt:lpstr>实际需求：示例三 Quick Find Best Homologies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Chen CJ</dc:creator>
  <cp:lastModifiedBy>Abai White</cp:lastModifiedBy>
  <cp:revision>96</cp:revision>
  <dcterms:created xsi:type="dcterms:W3CDTF">2023-06-30T07:59:43Z</dcterms:created>
  <dcterms:modified xsi:type="dcterms:W3CDTF">2024-07-13T14:13:22Z</dcterms:modified>
</cp:coreProperties>
</file>